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anva Sans Bold" charset="1" panose="020B0803030501040103"/>
      <p:regular r:id="rId14"/>
    </p:embeddedFont>
    <p:embeddedFont>
      <p:font typeface="Cooper BT Bold" charset="1" panose="0208080404030B020404"/>
      <p:regular r:id="rId15"/>
    </p:embeddedFont>
    <p:embeddedFont>
      <p:font typeface="DM Sans" charset="1" panose="00000000000000000000"/>
      <p:regular r:id="rId16"/>
    </p:embeddedFont>
    <p:embeddedFont>
      <p:font typeface="Canva Sans" charset="1" panose="020B0503030501040103"/>
      <p:regular r:id="rId17"/>
    </p:embeddedFont>
    <p:embeddedFont>
      <p:font typeface="DM Sans Bold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27.png" Type="http://schemas.openxmlformats.org/officeDocument/2006/relationships/image"/><Relationship Id="rId17" Target="../media/image28.sv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2" Target="../media/image1.jpe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14" Target="../media/image38.png" Type="http://schemas.openxmlformats.org/officeDocument/2006/relationships/image"/><Relationship Id="rId15" Target="../media/image39.png" Type="http://schemas.openxmlformats.org/officeDocument/2006/relationships/image"/><Relationship Id="rId16" Target="../media/image40.svg" Type="http://schemas.openxmlformats.org/officeDocument/2006/relationships/image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14" Target="../media/image52.png" Type="http://schemas.openxmlformats.org/officeDocument/2006/relationships/image"/><Relationship Id="rId2" Target="../media/image45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-9982" b="-210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921722" y="1741537"/>
            <a:ext cx="10910134" cy="3281957"/>
            <a:chOff x="0" y="0"/>
            <a:chExt cx="2730109" cy="8212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30110" cy="821264"/>
            </a:xfrm>
            <a:custGeom>
              <a:avLst/>
              <a:gdLst/>
              <a:ahLst/>
              <a:cxnLst/>
              <a:rect r="r" b="b" t="t" l="l"/>
              <a:pathLst>
                <a:path h="821264" w="2730110">
                  <a:moveTo>
                    <a:pt x="70961" y="0"/>
                  </a:moveTo>
                  <a:lnTo>
                    <a:pt x="2659149" y="0"/>
                  </a:lnTo>
                  <a:cubicBezTo>
                    <a:pt x="2677969" y="0"/>
                    <a:pt x="2696018" y="7476"/>
                    <a:pt x="2709326" y="20784"/>
                  </a:cubicBezTo>
                  <a:cubicBezTo>
                    <a:pt x="2722633" y="34092"/>
                    <a:pt x="2730110" y="52141"/>
                    <a:pt x="2730110" y="70961"/>
                  </a:cubicBezTo>
                  <a:lnTo>
                    <a:pt x="2730110" y="750303"/>
                  </a:lnTo>
                  <a:cubicBezTo>
                    <a:pt x="2730110" y="769123"/>
                    <a:pt x="2722633" y="787173"/>
                    <a:pt x="2709326" y="800480"/>
                  </a:cubicBezTo>
                  <a:cubicBezTo>
                    <a:pt x="2696018" y="813788"/>
                    <a:pt x="2677969" y="821264"/>
                    <a:pt x="2659149" y="821264"/>
                  </a:cubicBezTo>
                  <a:lnTo>
                    <a:pt x="70961" y="821264"/>
                  </a:lnTo>
                  <a:cubicBezTo>
                    <a:pt x="52141" y="821264"/>
                    <a:pt x="34092" y="813788"/>
                    <a:pt x="20784" y="800480"/>
                  </a:cubicBezTo>
                  <a:cubicBezTo>
                    <a:pt x="7476" y="787173"/>
                    <a:pt x="0" y="769123"/>
                    <a:pt x="0" y="750303"/>
                  </a:cubicBezTo>
                  <a:lnTo>
                    <a:pt x="0" y="70961"/>
                  </a:lnTo>
                  <a:cubicBezTo>
                    <a:pt x="0" y="52141"/>
                    <a:pt x="7476" y="34092"/>
                    <a:pt x="20784" y="20784"/>
                  </a:cubicBezTo>
                  <a:cubicBezTo>
                    <a:pt x="34092" y="7476"/>
                    <a:pt x="52141" y="0"/>
                    <a:pt x="70961" y="0"/>
                  </a:cubicBezTo>
                  <a:close/>
                </a:path>
              </a:pathLst>
            </a:custGeom>
            <a:solidFill>
              <a:srgbClr val="DDDDDD">
                <a:alpha val="9098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730109" cy="859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175242" y="5356869"/>
            <a:ext cx="7252985" cy="1563976"/>
            <a:chOff x="0" y="0"/>
            <a:chExt cx="2558107" cy="5516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58107" cy="551610"/>
            </a:xfrm>
            <a:custGeom>
              <a:avLst/>
              <a:gdLst/>
              <a:ahLst/>
              <a:cxnLst/>
              <a:rect r="r" b="b" t="t" l="l"/>
              <a:pathLst>
                <a:path h="551610" w="2558107">
                  <a:moveTo>
                    <a:pt x="106741" y="0"/>
                  </a:moveTo>
                  <a:lnTo>
                    <a:pt x="2451366" y="0"/>
                  </a:lnTo>
                  <a:cubicBezTo>
                    <a:pt x="2510317" y="0"/>
                    <a:pt x="2558107" y="47790"/>
                    <a:pt x="2558107" y="106741"/>
                  </a:cubicBezTo>
                  <a:lnTo>
                    <a:pt x="2558107" y="444869"/>
                  </a:lnTo>
                  <a:cubicBezTo>
                    <a:pt x="2558107" y="473178"/>
                    <a:pt x="2546861" y="500328"/>
                    <a:pt x="2526843" y="520346"/>
                  </a:cubicBezTo>
                  <a:cubicBezTo>
                    <a:pt x="2506825" y="540364"/>
                    <a:pt x="2479675" y="551610"/>
                    <a:pt x="2451366" y="551610"/>
                  </a:cubicBezTo>
                  <a:lnTo>
                    <a:pt x="106741" y="551610"/>
                  </a:lnTo>
                  <a:cubicBezTo>
                    <a:pt x="78432" y="551610"/>
                    <a:pt x="51282" y="540364"/>
                    <a:pt x="31264" y="520346"/>
                  </a:cubicBezTo>
                  <a:cubicBezTo>
                    <a:pt x="11246" y="500328"/>
                    <a:pt x="0" y="473178"/>
                    <a:pt x="0" y="444869"/>
                  </a:cubicBezTo>
                  <a:lnTo>
                    <a:pt x="0" y="106741"/>
                  </a:lnTo>
                  <a:cubicBezTo>
                    <a:pt x="0" y="78432"/>
                    <a:pt x="11246" y="51282"/>
                    <a:pt x="31264" y="31264"/>
                  </a:cubicBezTo>
                  <a:cubicBezTo>
                    <a:pt x="51282" y="11246"/>
                    <a:pt x="78432" y="0"/>
                    <a:pt x="106741" y="0"/>
                  </a:cubicBezTo>
                  <a:close/>
                </a:path>
              </a:pathLst>
            </a:custGeom>
            <a:solidFill>
              <a:srgbClr val="C8B1A6">
                <a:alpha val="86667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558107" cy="589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2252257"/>
            <a:ext cx="8574994" cy="888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76"/>
              </a:lnSpc>
            </a:pPr>
            <a:r>
              <a:rPr lang="en-US" sz="7307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Komunikasi Pasien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458624" y="6920845"/>
            <a:ext cx="5517597" cy="2337455"/>
          </a:xfrm>
          <a:custGeom>
            <a:avLst/>
            <a:gdLst/>
            <a:ahLst/>
            <a:cxnLst/>
            <a:rect r="r" b="b" t="t" l="l"/>
            <a:pathLst>
              <a:path h="2337455" w="5517597">
                <a:moveTo>
                  <a:pt x="0" y="0"/>
                </a:moveTo>
                <a:lnTo>
                  <a:pt x="5517597" y="0"/>
                </a:lnTo>
                <a:lnTo>
                  <a:pt x="5517597" y="2337455"/>
                </a:lnTo>
                <a:lnTo>
                  <a:pt x="0" y="23374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327010" y="403104"/>
            <a:ext cx="3568542" cy="7148999"/>
          </a:xfrm>
          <a:custGeom>
            <a:avLst/>
            <a:gdLst/>
            <a:ahLst/>
            <a:cxnLst/>
            <a:rect r="r" b="b" t="t" l="l"/>
            <a:pathLst>
              <a:path h="7148999" w="3568542">
                <a:moveTo>
                  <a:pt x="0" y="0"/>
                </a:moveTo>
                <a:lnTo>
                  <a:pt x="3568542" y="0"/>
                </a:lnTo>
                <a:lnTo>
                  <a:pt x="3568542" y="7148998"/>
                </a:lnTo>
                <a:lnTo>
                  <a:pt x="0" y="714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285060" y="1028700"/>
            <a:ext cx="4189615" cy="8229600"/>
          </a:xfrm>
          <a:custGeom>
            <a:avLst/>
            <a:gdLst/>
            <a:ahLst/>
            <a:cxnLst/>
            <a:rect r="r" b="b" t="t" l="l"/>
            <a:pathLst>
              <a:path h="8229600" w="4189615">
                <a:moveTo>
                  <a:pt x="0" y="0"/>
                </a:moveTo>
                <a:lnTo>
                  <a:pt x="4189615" y="0"/>
                </a:lnTo>
                <a:lnTo>
                  <a:pt x="41896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963262" y="3089065"/>
            <a:ext cx="8296038" cy="6169235"/>
          </a:xfrm>
          <a:custGeom>
            <a:avLst/>
            <a:gdLst/>
            <a:ahLst/>
            <a:cxnLst/>
            <a:rect r="r" b="b" t="t" l="l"/>
            <a:pathLst>
              <a:path h="6169235" w="8296038">
                <a:moveTo>
                  <a:pt x="0" y="0"/>
                </a:moveTo>
                <a:lnTo>
                  <a:pt x="8296038" y="0"/>
                </a:lnTo>
                <a:lnTo>
                  <a:pt x="8296038" y="6169235"/>
                </a:lnTo>
                <a:lnTo>
                  <a:pt x="0" y="6169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269581" y="3540307"/>
            <a:ext cx="7094956" cy="811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35"/>
              </a:lnSpc>
            </a:pPr>
            <a:r>
              <a:rPr lang="en-US" sz="6595" b="true">
                <a:solidFill>
                  <a:srgbClr val="4635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Code Grey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6737" y="5757920"/>
            <a:ext cx="2365688" cy="276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1"/>
              </a:lnSpc>
            </a:pPr>
            <a:r>
              <a:rPr lang="en-US" sz="2290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Presented By 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86737" y="6139361"/>
            <a:ext cx="4568585" cy="44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4"/>
              </a:lnSpc>
            </a:pPr>
            <a:r>
              <a:rPr lang="en-US" sz="3682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Muhammad Fairuz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3406978"/>
            <a:ext cx="8574994" cy="1154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76"/>
              </a:lnSpc>
            </a:pPr>
            <a:r>
              <a:rPr lang="en-US" sz="9307" b="true">
                <a:solidFill>
                  <a:srgbClr val="234346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&amp;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-9982" b="-210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32119"/>
            <a:ext cx="513610" cy="513610"/>
          </a:xfrm>
          <a:custGeom>
            <a:avLst/>
            <a:gdLst/>
            <a:ahLst/>
            <a:cxnLst/>
            <a:rect r="r" b="b" t="t" l="l"/>
            <a:pathLst>
              <a:path h="513610" w="513610">
                <a:moveTo>
                  <a:pt x="0" y="0"/>
                </a:moveTo>
                <a:lnTo>
                  <a:pt x="513610" y="0"/>
                </a:lnTo>
                <a:lnTo>
                  <a:pt x="513610" y="513611"/>
                </a:lnTo>
                <a:lnTo>
                  <a:pt x="0" y="513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77481" y="225104"/>
            <a:ext cx="1874277" cy="803596"/>
          </a:xfrm>
          <a:custGeom>
            <a:avLst/>
            <a:gdLst/>
            <a:ahLst/>
            <a:cxnLst/>
            <a:rect r="r" b="b" t="t" l="l"/>
            <a:pathLst>
              <a:path h="803596" w="1874277">
                <a:moveTo>
                  <a:pt x="0" y="0"/>
                </a:moveTo>
                <a:lnTo>
                  <a:pt x="1874276" y="0"/>
                </a:lnTo>
                <a:lnTo>
                  <a:pt x="1874276" y="803596"/>
                </a:lnTo>
                <a:lnTo>
                  <a:pt x="0" y="80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692448" y="478779"/>
            <a:ext cx="296245" cy="296245"/>
          </a:xfrm>
          <a:custGeom>
            <a:avLst/>
            <a:gdLst/>
            <a:ahLst/>
            <a:cxnLst/>
            <a:rect r="r" b="b" t="t" l="l"/>
            <a:pathLst>
              <a:path h="296245" w="296245">
                <a:moveTo>
                  <a:pt x="0" y="0"/>
                </a:moveTo>
                <a:lnTo>
                  <a:pt x="296246" y="0"/>
                </a:lnTo>
                <a:lnTo>
                  <a:pt x="296246" y="296246"/>
                </a:lnTo>
                <a:lnTo>
                  <a:pt x="0" y="296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483764" y="6886516"/>
            <a:ext cx="4375958" cy="3400484"/>
          </a:xfrm>
          <a:custGeom>
            <a:avLst/>
            <a:gdLst/>
            <a:ahLst/>
            <a:cxnLst/>
            <a:rect r="r" b="b" t="t" l="l"/>
            <a:pathLst>
              <a:path h="3400484" w="4375958">
                <a:moveTo>
                  <a:pt x="0" y="0"/>
                </a:moveTo>
                <a:lnTo>
                  <a:pt x="4375958" y="0"/>
                </a:lnTo>
                <a:lnTo>
                  <a:pt x="4375958" y="3400484"/>
                </a:lnTo>
                <a:lnTo>
                  <a:pt x="0" y="3400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68570" y="6450567"/>
            <a:ext cx="6167073" cy="3836433"/>
          </a:xfrm>
          <a:custGeom>
            <a:avLst/>
            <a:gdLst/>
            <a:ahLst/>
            <a:cxnLst/>
            <a:rect r="r" b="b" t="t" l="l"/>
            <a:pathLst>
              <a:path h="3836433" w="6167073">
                <a:moveTo>
                  <a:pt x="0" y="0"/>
                </a:moveTo>
                <a:lnTo>
                  <a:pt x="6167073" y="0"/>
                </a:lnTo>
                <a:lnTo>
                  <a:pt x="6167073" y="3836433"/>
                </a:lnTo>
                <a:lnTo>
                  <a:pt x="0" y="38364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041060" y="-32284"/>
            <a:ext cx="4152639" cy="2401610"/>
          </a:xfrm>
          <a:custGeom>
            <a:avLst/>
            <a:gdLst/>
            <a:ahLst/>
            <a:cxnLst/>
            <a:rect r="r" b="b" t="t" l="l"/>
            <a:pathLst>
              <a:path h="2401610" w="4152639">
                <a:moveTo>
                  <a:pt x="0" y="0"/>
                </a:moveTo>
                <a:lnTo>
                  <a:pt x="4152639" y="0"/>
                </a:lnTo>
                <a:lnTo>
                  <a:pt x="4152639" y="2401609"/>
                </a:lnTo>
                <a:lnTo>
                  <a:pt x="0" y="240160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91599" y="483284"/>
            <a:ext cx="2287702" cy="293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6"/>
              </a:lnSpc>
            </a:pPr>
            <a:r>
              <a:rPr lang="en-US" sz="2354">
                <a:solidFill>
                  <a:srgbClr val="45636F"/>
                </a:solidFill>
                <a:latin typeface="DM Sans"/>
                <a:ea typeface="DM Sans"/>
                <a:cs typeface="DM Sans"/>
                <a:sym typeface="DM Sans"/>
              </a:rPr>
              <a:t>diabeteasy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78477" y="1143000"/>
            <a:ext cx="9988614" cy="1866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1"/>
              </a:lnSpc>
            </a:pPr>
            <a:r>
              <a:rPr lang="en-US" sz="7059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Prinsip Komunikasi Efektif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01008" y="3090319"/>
            <a:ext cx="11146673" cy="30275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6"/>
              </a:lnSpc>
            </a:pPr>
          </a:p>
          <a:p>
            <a:pPr algn="just" marL="864766" indent="-432383" lvl="1">
              <a:lnSpc>
                <a:spcPts val="5407"/>
              </a:lnSpc>
              <a:buFont typeface="Arial"/>
              <a:buChar char="•"/>
            </a:pPr>
            <a:r>
              <a:rPr lang="en-US" sz="4005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Empati</a:t>
            </a:r>
          </a:p>
          <a:p>
            <a:pPr algn="just" marL="864766" indent="-432383" lvl="1">
              <a:lnSpc>
                <a:spcPts val="5407"/>
              </a:lnSpc>
              <a:buFont typeface="Arial"/>
              <a:buChar char="•"/>
            </a:pPr>
            <a:r>
              <a:rPr lang="en-US" sz="4005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Mendengarkan aktif </a:t>
            </a:r>
          </a:p>
          <a:p>
            <a:pPr algn="just" marL="864766" indent="-432383" lvl="1">
              <a:lnSpc>
                <a:spcPts val="5407"/>
              </a:lnSpc>
              <a:buFont typeface="Arial"/>
              <a:buChar char="•"/>
            </a:pPr>
            <a:r>
              <a:rPr lang="en-US" sz="4005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Konsistensi informasi </a:t>
            </a:r>
          </a:p>
          <a:p>
            <a:pPr algn="just" marL="864766" indent="-432383" lvl="1">
              <a:lnSpc>
                <a:spcPts val="5407"/>
              </a:lnSpc>
              <a:buFont typeface="Arial"/>
              <a:buChar char="•"/>
            </a:pPr>
            <a:r>
              <a:rPr lang="en-US" sz="4005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Bahasa Sederhana, sopan dan santun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-9982" b="-210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32119"/>
            <a:ext cx="513610" cy="513610"/>
          </a:xfrm>
          <a:custGeom>
            <a:avLst/>
            <a:gdLst/>
            <a:ahLst/>
            <a:cxnLst/>
            <a:rect r="r" b="b" t="t" l="l"/>
            <a:pathLst>
              <a:path h="513610" w="513610">
                <a:moveTo>
                  <a:pt x="0" y="0"/>
                </a:moveTo>
                <a:lnTo>
                  <a:pt x="513610" y="0"/>
                </a:lnTo>
                <a:lnTo>
                  <a:pt x="513610" y="513611"/>
                </a:lnTo>
                <a:lnTo>
                  <a:pt x="0" y="513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77481" y="225104"/>
            <a:ext cx="1874277" cy="803596"/>
          </a:xfrm>
          <a:custGeom>
            <a:avLst/>
            <a:gdLst/>
            <a:ahLst/>
            <a:cxnLst/>
            <a:rect r="r" b="b" t="t" l="l"/>
            <a:pathLst>
              <a:path h="803596" w="1874277">
                <a:moveTo>
                  <a:pt x="0" y="0"/>
                </a:moveTo>
                <a:lnTo>
                  <a:pt x="1874276" y="0"/>
                </a:lnTo>
                <a:lnTo>
                  <a:pt x="1874276" y="803596"/>
                </a:lnTo>
                <a:lnTo>
                  <a:pt x="0" y="80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692448" y="478779"/>
            <a:ext cx="296245" cy="296245"/>
          </a:xfrm>
          <a:custGeom>
            <a:avLst/>
            <a:gdLst/>
            <a:ahLst/>
            <a:cxnLst/>
            <a:rect r="r" b="b" t="t" l="l"/>
            <a:pathLst>
              <a:path h="296245" w="296245">
                <a:moveTo>
                  <a:pt x="0" y="0"/>
                </a:moveTo>
                <a:lnTo>
                  <a:pt x="296246" y="0"/>
                </a:lnTo>
                <a:lnTo>
                  <a:pt x="296246" y="296246"/>
                </a:lnTo>
                <a:lnTo>
                  <a:pt x="0" y="296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31369" y="0"/>
            <a:ext cx="2525352" cy="3660116"/>
          </a:xfrm>
          <a:custGeom>
            <a:avLst/>
            <a:gdLst/>
            <a:ahLst/>
            <a:cxnLst/>
            <a:rect r="r" b="b" t="t" l="l"/>
            <a:pathLst>
              <a:path h="3660116" w="2525352">
                <a:moveTo>
                  <a:pt x="0" y="0"/>
                </a:moveTo>
                <a:lnTo>
                  <a:pt x="2525352" y="0"/>
                </a:lnTo>
                <a:lnTo>
                  <a:pt x="2525352" y="3660116"/>
                </a:lnTo>
                <a:lnTo>
                  <a:pt x="0" y="36601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254149" y="3587678"/>
            <a:ext cx="7571899" cy="2070881"/>
            <a:chOff x="0" y="0"/>
            <a:chExt cx="1994245" cy="5454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94245" cy="545417"/>
            </a:xfrm>
            <a:custGeom>
              <a:avLst/>
              <a:gdLst/>
              <a:ahLst/>
              <a:cxnLst/>
              <a:rect r="r" b="b" t="t" l="l"/>
              <a:pathLst>
                <a:path h="545417" w="1994245">
                  <a:moveTo>
                    <a:pt x="102245" y="0"/>
                  </a:moveTo>
                  <a:lnTo>
                    <a:pt x="1891999" y="0"/>
                  </a:lnTo>
                  <a:cubicBezTo>
                    <a:pt x="1948468" y="0"/>
                    <a:pt x="1994245" y="45777"/>
                    <a:pt x="1994245" y="102245"/>
                  </a:cubicBezTo>
                  <a:lnTo>
                    <a:pt x="1994245" y="443172"/>
                  </a:lnTo>
                  <a:cubicBezTo>
                    <a:pt x="1994245" y="499640"/>
                    <a:pt x="1948468" y="545417"/>
                    <a:pt x="1891999" y="545417"/>
                  </a:cubicBezTo>
                  <a:lnTo>
                    <a:pt x="102245" y="545417"/>
                  </a:lnTo>
                  <a:cubicBezTo>
                    <a:pt x="45777" y="545417"/>
                    <a:pt x="0" y="499640"/>
                    <a:pt x="0" y="443172"/>
                  </a:cubicBezTo>
                  <a:lnTo>
                    <a:pt x="0" y="102245"/>
                  </a:lnTo>
                  <a:cubicBezTo>
                    <a:pt x="0" y="45777"/>
                    <a:pt x="45777" y="0"/>
                    <a:pt x="102245" y="0"/>
                  </a:cubicBezTo>
                  <a:close/>
                </a:path>
              </a:pathLst>
            </a:custGeom>
            <a:solidFill>
              <a:srgbClr val="5E9FA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57150"/>
              <a:ext cx="1994245" cy="488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6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2816624"/>
            <a:ext cx="3459092" cy="6441676"/>
          </a:xfrm>
          <a:custGeom>
            <a:avLst/>
            <a:gdLst/>
            <a:ahLst/>
            <a:cxnLst/>
            <a:rect r="r" b="b" t="t" l="l"/>
            <a:pathLst>
              <a:path h="6441676" w="3459092">
                <a:moveTo>
                  <a:pt x="0" y="0"/>
                </a:moveTo>
                <a:lnTo>
                  <a:pt x="3459092" y="0"/>
                </a:lnTo>
                <a:lnTo>
                  <a:pt x="3459092" y="6441676"/>
                </a:lnTo>
                <a:lnTo>
                  <a:pt x="0" y="6441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3924271"/>
            <a:ext cx="10591032" cy="5334029"/>
          </a:xfrm>
          <a:custGeom>
            <a:avLst/>
            <a:gdLst/>
            <a:ahLst/>
            <a:cxnLst/>
            <a:rect r="r" b="b" t="t" l="l"/>
            <a:pathLst>
              <a:path h="5334029" w="10591032">
                <a:moveTo>
                  <a:pt x="0" y="0"/>
                </a:moveTo>
                <a:lnTo>
                  <a:pt x="10591032" y="0"/>
                </a:lnTo>
                <a:lnTo>
                  <a:pt x="10591032" y="5334029"/>
                </a:lnTo>
                <a:lnTo>
                  <a:pt x="0" y="53340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99569" y="1869169"/>
            <a:ext cx="2135881" cy="2830686"/>
          </a:xfrm>
          <a:custGeom>
            <a:avLst/>
            <a:gdLst/>
            <a:ahLst/>
            <a:cxnLst/>
            <a:rect r="r" b="b" t="t" l="l"/>
            <a:pathLst>
              <a:path h="2830686" w="2135881">
                <a:moveTo>
                  <a:pt x="0" y="0"/>
                </a:moveTo>
                <a:lnTo>
                  <a:pt x="2135881" y="0"/>
                </a:lnTo>
                <a:lnTo>
                  <a:pt x="2135881" y="2830686"/>
                </a:lnTo>
                <a:lnTo>
                  <a:pt x="0" y="283068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740856" y="5658560"/>
            <a:ext cx="2172934" cy="3599740"/>
          </a:xfrm>
          <a:custGeom>
            <a:avLst/>
            <a:gdLst/>
            <a:ahLst/>
            <a:cxnLst/>
            <a:rect r="r" b="b" t="t" l="l"/>
            <a:pathLst>
              <a:path h="3599740" w="2172934">
                <a:moveTo>
                  <a:pt x="0" y="0"/>
                </a:moveTo>
                <a:lnTo>
                  <a:pt x="2172934" y="0"/>
                </a:lnTo>
                <a:lnTo>
                  <a:pt x="2172934" y="3599740"/>
                </a:lnTo>
                <a:lnTo>
                  <a:pt x="0" y="35997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691599" y="483284"/>
            <a:ext cx="2287702" cy="293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6"/>
              </a:lnSpc>
            </a:pPr>
            <a:r>
              <a:rPr lang="en-US" sz="2354">
                <a:solidFill>
                  <a:srgbClr val="45636F"/>
                </a:solidFill>
                <a:latin typeface="DM Sans"/>
                <a:ea typeface="DM Sans"/>
                <a:cs typeface="DM Sans"/>
                <a:sym typeface="DM Sans"/>
              </a:rPr>
              <a:t>diabeteasy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20824" y="1299129"/>
            <a:ext cx="7056519" cy="1032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23"/>
              </a:lnSpc>
            </a:pPr>
            <a:r>
              <a:rPr lang="en-US" sz="8359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Peran Pasien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56721" y="3835132"/>
            <a:ext cx="7028367" cy="1308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7433" indent="-283716" lvl="1">
              <a:lnSpc>
                <a:spcPts val="3548"/>
              </a:lnSpc>
              <a:buFont typeface="Arial"/>
              <a:buChar char="•"/>
            </a:pPr>
            <a:r>
              <a:rPr lang="en-US" b="true" sz="2628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Terbuka menyampaikan keluhan </a:t>
            </a:r>
          </a:p>
          <a:p>
            <a:pPr algn="l" marL="567433" indent="-283716" lvl="1">
              <a:lnSpc>
                <a:spcPts val="3548"/>
              </a:lnSpc>
              <a:buFont typeface="Arial"/>
              <a:buChar char="•"/>
            </a:pPr>
            <a:r>
              <a:rPr lang="en-US" b="true" sz="2628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bertanya jika belum jelas</a:t>
            </a:r>
          </a:p>
          <a:p>
            <a:pPr algn="l" marL="567433" indent="-283716" lvl="1">
              <a:lnSpc>
                <a:spcPts val="3548"/>
              </a:lnSpc>
              <a:buFont typeface="Arial"/>
              <a:buChar char="•"/>
            </a:pPr>
            <a:r>
              <a:rPr lang="en-US" b="true" sz="2628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menjalankan terapi sesuai anjuran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-9982" b="-210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04499" y="1403911"/>
            <a:ext cx="6447258" cy="6485088"/>
          </a:xfrm>
          <a:custGeom>
            <a:avLst/>
            <a:gdLst/>
            <a:ahLst/>
            <a:cxnLst/>
            <a:rect r="r" b="b" t="t" l="l"/>
            <a:pathLst>
              <a:path h="6485088" w="6447258">
                <a:moveTo>
                  <a:pt x="0" y="0"/>
                </a:moveTo>
                <a:lnTo>
                  <a:pt x="6447258" y="0"/>
                </a:lnTo>
                <a:lnTo>
                  <a:pt x="6447258" y="6485088"/>
                </a:lnTo>
                <a:lnTo>
                  <a:pt x="0" y="6485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95079" y="5389526"/>
            <a:ext cx="9482915" cy="1486612"/>
            <a:chOff x="0" y="0"/>
            <a:chExt cx="2497558" cy="3915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97558" cy="391536"/>
            </a:xfrm>
            <a:custGeom>
              <a:avLst/>
              <a:gdLst/>
              <a:ahLst/>
              <a:cxnLst/>
              <a:rect r="r" b="b" t="t" l="l"/>
              <a:pathLst>
                <a:path h="391536" w="2497558">
                  <a:moveTo>
                    <a:pt x="41637" y="0"/>
                  </a:moveTo>
                  <a:lnTo>
                    <a:pt x="2455921" y="0"/>
                  </a:lnTo>
                  <a:cubicBezTo>
                    <a:pt x="2478916" y="0"/>
                    <a:pt x="2497558" y="18641"/>
                    <a:pt x="2497558" y="41637"/>
                  </a:cubicBezTo>
                  <a:lnTo>
                    <a:pt x="2497558" y="349899"/>
                  </a:lnTo>
                  <a:cubicBezTo>
                    <a:pt x="2497558" y="360942"/>
                    <a:pt x="2493171" y="371532"/>
                    <a:pt x="2485363" y="379341"/>
                  </a:cubicBezTo>
                  <a:cubicBezTo>
                    <a:pt x="2477554" y="387149"/>
                    <a:pt x="2466964" y="391536"/>
                    <a:pt x="2455921" y="391536"/>
                  </a:cubicBezTo>
                  <a:lnTo>
                    <a:pt x="41637" y="391536"/>
                  </a:lnTo>
                  <a:cubicBezTo>
                    <a:pt x="30594" y="391536"/>
                    <a:pt x="20004" y="387149"/>
                    <a:pt x="12195" y="379341"/>
                  </a:cubicBezTo>
                  <a:cubicBezTo>
                    <a:pt x="4387" y="371532"/>
                    <a:pt x="0" y="360942"/>
                    <a:pt x="0" y="349899"/>
                  </a:cubicBezTo>
                  <a:lnTo>
                    <a:pt x="0" y="41637"/>
                  </a:lnTo>
                  <a:cubicBezTo>
                    <a:pt x="0" y="30594"/>
                    <a:pt x="4387" y="20004"/>
                    <a:pt x="12195" y="12195"/>
                  </a:cubicBezTo>
                  <a:cubicBezTo>
                    <a:pt x="20004" y="4387"/>
                    <a:pt x="30594" y="0"/>
                    <a:pt x="41637" y="0"/>
                  </a:cubicBezTo>
                  <a:close/>
                </a:path>
              </a:pathLst>
            </a:custGeom>
            <a:solidFill>
              <a:srgbClr val="B2D5D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497558" cy="4201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8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305143" y="3843300"/>
            <a:ext cx="7089217" cy="5039789"/>
          </a:xfrm>
          <a:custGeom>
            <a:avLst/>
            <a:gdLst/>
            <a:ahLst/>
            <a:cxnLst/>
            <a:rect r="r" b="b" t="t" l="l"/>
            <a:pathLst>
              <a:path h="5039789" w="7089217">
                <a:moveTo>
                  <a:pt x="0" y="0"/>
                </a:moveTo>
                <a:lnTo>
                  <a:pt x="7089217" y="0"/>
                </a:lnTo>
                <a:lnTo>
                  <a:pt x="7089217" y="5039789"/>
                </a:lnTo>
                <a:lnTo>
                  <a:pt x="0" y="5039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377481" y="225104"/>
            <a:ext cx="1874277" cy="803596"/>
          </a:xfrm>
          <a:custGeom>
            <a:avLst/>
            <a:gdLst/>
            <a:ahLst/>
            <a:cxnLst/>
            <a:rect r="r" b="b" t="t" l="l"/>
            <a:pathLst>
              <a:path h="803596" w="1874277">
                <a:moveTo>
                  <a:pt x="0" y="0"/>
                </a:moveTo>
                <a:lnTo>
                  <a:pt x="1874276" y="0"/>
                </a:lnTo>
                <a:lnTo>
                  <a:pt x="1874276" y="803596"/>
                </a:lnTo>
                <a:lnTo>
                  <a:pt x="0" y="8035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692448" y="478779"/>
            <a:ext cx="296245" cy="296245"/>
          </a:xfrm>
          <a:custGeom>
            <a:avLst/>
            <a:gdLst/>
            <a:ahLst/>
            <a:cxnLst/>
            <a:rect r="r" b="b" t="t" l="l"/>
            <a:pathLst>
              <a:path h="296245" w="296245">
                <a:moveTo>
                  <a:pt x="0" y="0"/>
                </a:moveTo>
                <a:lnTo>
                  <a:pt x="296246" y="0"/>
                </a:lnTo>
                <a:lnTo>
                  <a:pt x="296246" y="296246"/>
                </a:lnTo>
                <a:lnTo>
                  <a:pt x="0" y="2962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332119"/>
            <a:ext cx="513610" cy="513610"/>
          </a:xfrm>
          <a:custGeom>
            <a:avLst/>
            <a:gdLst/>
            <a:ahLst/>
            <a:cxnLst/>
            <a:rect r="r" b="b" t="t" l="l"/>
            <a:pathLst>
              <a:path h="513610" w="513610">
                <a:moveTo>
                  <a:pt x="0" y="0"/>
                </a:moveTo>
                <a:lnTo>
                  <a:pt x="513610" y="0"/>
                </a:lnTo>
                <a:lnTo>
                  <a:pt x="513610" y="513611"/>
                </a:lnTo>
                <a:lnTo>
                  <a:pt x="0" y="5136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95079" y="3085022"/>
            <a:ext cx="9827570" cy="949316"/>
            <a:chOff x="0" y="0"/>
            <a:chExt cx="2588331" cy="25002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88331" cy="250025"/>
            </a:xfrm>
            <a:custGeom>
              <a:avLst/>
              <a:gdLst/>
              <a:ahLst/>
              <a:cxnLst/>
              <a:rect r="r" b="b" t="t" l="l"/>
              <a:pathLst>
                <a:path h="250025" w="2588331">
                  <a:moveTo>
                    <a:pt x="40177" y="0"/>
                  </a:moveTo>
                  <a:lnTo>
                    <a:pt x="2548155" y="0"/>
                  </a:lnTo>
                  <a:cubicBezTo>
                    <a:pt x="2558810" y="0"/>
                    <a:pt x="2569029" y="4233"/>
                    <a:pt x="2576564" y="11767"/>
                  </a:cubicBezTo>
                  <a:cubicBezTo>
                    <a:pt x="2584098" y="19302"/>
                    <a:pt x="2588331" y="29521"/>
                    <a:pt x="2588331" y="40177"/>
                  </a:cubicBezTo>
                  <a:lnTo>
                    <a:pt x="2588331" y="209849"/>
                  </a:lnTo>
                  <a:cubicBezTo>
                    <a:pt x="2588331" y="232038"/>
                    <a:pt x="2570343" y="250025"/>
                    <a:pt x="2548155" y="250025"/>
                  </a:cubicBezTo>
                  <a:lnTo>
                    <a:pt x="40177" y="250025"/>
                  </a:lnTo>
                  <a:cubicBezTo>
                    <a:pt x="29521" y="250025"/>
                    <a:pt x="19302" y="245793"/>
                    <a:pt x="11767" y="238258"/>
                  </a:cubicBezTo>
                  <a:cubicBezTo>
                    <a:pt x="4233" y="230723"/>
                    <a:pt x="0" y="220504"/>
                    <a:pt x="0" y="209849"/>
                  </a:cubicBezTo>
                  <a:lnTo>
                    <a:pt x="0" y="40177"/>
                  </a:lnTo>
                  <a:cubicBezTo>
                    <a:pt x="0" y="29521"/>
                    <a:pt x="4233" y="19302"/>
                    <a:pt x="11767" y="11767"/>
                  </a:cubicBezTo>
                  <a:cubicBezTo>
                    <a:pt x="19302" y="4233"/>
                    <a:pt x="29521" y="0"/>
                    <a:pt x="40177" y="0"/>
                  </a:cubicBezTo>
                  <a:close/>
                </a:path>
              </a:pathLst>
            </a:custGeom>
            <a:solidFill>
              <a:srgbClr val="B2D5D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2588331" cy="278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8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418760" y="1326768"/>
            <a:ext cx="8173306" cy="992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53"/>
              </a:lnSpc>
            </a:pPr>
            <a:r>
              <a:rPr lang="en-US" sz="8059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Top 4 Kesalahan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4455" y="3208493"/>
            <a:ext cx="10899368" cy="607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629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</a:t>
            </a:r>
            <a:r>
              <a:rPr lang="en-US" sz="3629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dak menjelaskan keluhan secara lengkap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91599" y="483284"/>
            <a:ext cx="2287702" cy="293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6"/>
              </a:lnSpc>
            </a:pPr>
            <a:r>
              <a:rPr lang="en-US" sz="2354" b="true">
                <a:solidFill>
                  <a:srgbClr val="45636F"/>
                </a:solidFill>
                <a:latin typeface="DM Sans Bold"/>
                <a:ea typeface="DM Sans Bold"/>
                <a:cs typeface="DM Sans Bold"/>
                <a:sym typeface="DM Sans Bold"/>
              </a:rPr>
              <a:t>diabeteasy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43145" y="4334594"/>
            <a:ext cx="8541325" cy="797757"/>
            <a:chOff x="0" y="0"/>
            <a:chExt cx="2249567" cy="21010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49567" cy="210109"/>
            </a:xfrm>
            <a:custGeom>
              <a:avLst/>
              <a:gdLst/>
              <a:ahLst/>
              <a:cxnLst/>
              <a:rect r="r" b="b" t="t" l="l"/>
              <a:pathLst>
                <a:path h="210109" w="2249567">
                  <a:moveTo>
                    <a:pt x="46227" y="0"/>
                  </a:moveTo>
                  <a:lnTo>
                    <a:pt x="2203340" y="0"/>
                  </a:lnTo>
                  <a:cubicBezTo>
                    <a:pt x="2228871" y="0"/>
                    <a:pt x="2249567" y="20696"/>
                    <a:pt x="2249567" y="46227"/>
                  </a:cubicBezTo>
                  <a:lnTo>
                    <a:pt x="2249567" y="163882"/>
                  </a:lnTo>
                  <a:cubicBezTo>
                    <a:pt x="2249567" y="189412"/>
                    <a:pt x="2228871" y="210109"/>
                    <a:pt x="2203340" y="210109"/>
                  </a:cubicBezTo>
                  <a:lnTo>
                    <a:pt x="46227" y="210109"/>
                  </a:lnTo>
                  <a:cubicBezTo>
                    <a:pt x="20696" y="210109"/>
                    <a:pt x="0" y="189412"/>
                    <a:pt x="0" y="163882"/>
                  </a:cubicBezTo>
                  <a:lnTo>
                    <a:pt x="0" y="46227"/>
                  </a:lnTo>
                  <a:cubicBezTo>
                    <a:pt x="0" y="20696"/>
                    <a:pt x="20696" y="0"/>
                    <a:pt x="46227" y="0"/>
                  </a:cubicBezTo>
                  <a:close/>
                </a:path>
              </a:pathLst>
            </a:custGeom>
            <a:solidFill>
              <a:srgbClr val="5E9FA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2249567" cy="2386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80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311164" y="4415338"/>
            <a:ext cx="9389103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36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</a:t>
            </a:r>
            <a:r>
              <a:rPr lang="en-US" b="true" sz="3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dak jujur atau menutupi informasi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5079" y="5509897"/>
            <a:ext cx="9482915" cy="1198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3600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Mengan</a:t>
            </a:r>
            <a:r>
              <a:rPr lang="en-US" b="true" sz="3600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dalkan informasi dari internet / orang lain tanpa klarifikasi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434715" y="7133313"/>
            <a:ext cx="7545664" cy="755686"/>
            <a:chOff x="0" y="0"/>
            <a:chExt cx="1987335" cy="19902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87335" cy="199028"/>
            </a:xfrm>
            <a:custGeom>
              <a:avLst/>
              <a:gdLst/>
              <a:ahLst/>
              <a:cxnLst/>
              <a:rect r="r" b="b" t="t" l="l"/>
              <a:pathLst>
                <a:path h="199028" w="1987335">
                  <a:moveTo>
                    <a:pt x="52326" y="0"/>
                  </a:moveTo>
                  <a:lnTo>
                    <a:pt x="1935009" y="0"/>
                  </a:lnTo>
                  <a:cubicBezTo>
                    <a:pt x="1963908" y="0"/>
                    <a:pt x="1987335" y="23427"/>
                    <a:pt x="1987335" y="52326"/>
                  </a:cubicBezTo>
                  <a:lnTo>
                    <a:pt x="1987335" y="146702"/>
                  </a:lnTo>
                  <a:cubicBezTo>
                    <a:pt x="1987335" y="175601"/>
                    <a:pt x="1963908" y="199028"/>
                    <a:pt x="1935009" y="199028"/>
                  </a:cubicBezTo>
                  <a:lnTo>
                    <a:pt x="52326" y="199028"/>
                  </a:lnTo>
                  <a:cubicBezTo>
                    <a:pt x="38449" y="199028"/>
                    <a:pt x="25139" y="193516"/>
                    <a:pt x="15326" y="183702"/>
                  </a:cubicBezTo>
                  <a:cubicBezTo>
                    <a:pt x="5513" y="173889"/>
                    <a:pt x="0" y="160580"/>
                    <a:pt x="0" y="146702"/>
                  </a:cubicBezTo>
                  <a:lnTo>
                    <a:pt x="0" y="52326"/>
                  </a:lnTo>
                  <a:cubicBezTo>
                    <a:pt x="0" y="38449"/>
                    <a:pt x="5513" y="25139"/>
                    <a:pt x="15326" y="15326"/>
                  </a:cubicBezTo>
                  <a:cubicBezTo>
                    <a:pt x="25139" y="5513"/>
                    <a:pt x="38449" y="0"/>
                    <a:pt x="52326" y="0"/>
                  </a:cubicBezTo>
                  <a:close/>
                </a:path>
              </a:pathLst>
            </a:custGeom>
            <a:solidFill>
              <a:srgbClr val="5E9FAA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1987335" cy="2276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8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558265" y="7190463"/>
            <a:ext cx="8267297" cy="588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0"/>
              </a:lnSpc>
            </a:pPr>
            <a:r>
              <a:rPr lang="en-US" sz="36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Menyampaikan dengan arogansi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-9982" b="-210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20192" y="626902"/>
            <a:ext cx="1874277" cy="803596"/>
          </a:xfrm>
          <a:custGeom>
            <a:avLst/>
            <a:gdLst/>
            <a:ahLst/>
            <a:cxnLst/>
            <a:rect r="r" b="b" t="t" l="l"/>
            <a:pathLst>
              <a:path h="803596" w="1874277">
                <a:moveTo>
                  <a:pt x="0" y="0"/>
                </a:moveTo>
                <a:lnTo>
                  <a:pt x="1874277" y="0"/>
                </a:lnTo>
                <a:lnTo>
                  <a:pt x="1874277" y="803596"/>
                </a:lnTo>
                <a:lnTo>
                  <a:pt x="0" y="80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692448" y="478779"/>
            <a:ext cx="296245" cy="296245"/>
          </a:xfrm>
          <a:custGeom>
            <a:avLst/>
            <a:gdLst/>
            <a:ahLst/>
            <a:cxnLst/>
            <a:rect r="r" b="b" t="t" l="l"/>
            <a:pathLst>
              <a:path h="296245" w="296245">
                <a:moveTo>
                  <a:pt x="0" y="0"/>
                </a:moveTo>
                <a:lnTo>
                  <a:pt x="296246" y="0"/>
                </a:lnTo>
                <a:lnTo>
                  <a:pt x="296246" y="296246"/>
                </a:lnTo>
                <a:lnTo>
                  <a:pt x="0" y="296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332119"/>
            <a:ext cx="513610" cy="513610"/>
          </a:xfrm>
          <a:custGeom>
            <a:avLst/>
            <a:gdLst/>
            <a:ahLst/>
            <a:cxnLst/>
            <a:rect r="r" b="b" t="t" l="l"/>
            <a:pathLst>
              <a:path h="513610" w="513610">
                <a:moveTo>
                  <a:pt x="0" y="0"/>
                </a:moveTo>
                <a:lnTo>
                  <a:pt x="513610" y="0"/>
                </a:lnTo>
                <a:lnTo>
                  <a:pt x="513610" y="513611"/>
                </a:lnTo>
                <a:lnTo>
                  <a:pt x="0" y="5136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95698" y="1994202"/>
            <a:ext cx="11075028" cy="3386903"/>
            <a:chOff x="0" y="0"/>
            <a:chExt cx="2916880" cy="8920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916880" cy="892024"/>
            </a:xfrm>
            <a:custGeom>
              <a:avLst/>
              <a:gdLst/>
              <a:ahLst/>
              <a:cxnLst/>
              <a:rect r="r" b="b" t="t" l="l"/>
              <a:pathLst>
                <a:path h="892024" w="2916880">
                  <a:moveTo>
                    <a:pt x="35651" y="0"/>
                  </a:moveTo>
                  <a:lnTo>
                    <a:pt x="2881229" y="0"/>
                  </a:lnTo>
                  <a:cubicBezTo>
                    <a:pt x="2900918" y="0"/>
                    <a:pt x="2916880" y="15962"/>
                    <a:pt x="2916880" y="35651"/>
                  </a:cubicBezTo>
                  <a:lnTo>
                    <a:pt x="2916880" y="856373"/>
                  </a:lnTo>
                  <a:cubicBezTo>
                    <a:pt x="2916880" y="876062"/>
                    <a:pt x="2900918" y="892024"/>
                    <a:pt x="2881229" y="892024"/>
                  </a:cubicBezTo>
                  <a:lnTo>
                    <a:pt x="35651" y="892024"/>
                  </a:lnTo>
                  <a:cubicBezTo>
                    <a:pt x="15962" y="892024"/>
                    <a:pt x="0" y="876062"/>
                    <a:pt x="0" y="856373"/>
                  </a:cubicBezTo>
                  <a:lnTo>
                    <a:pt x="0" y="35651"/>
                  </a:lnTo>
                  <a:cubicBezTo>
                    <a:pt x="0" y="15962"/>
                    <a:pt x="15962" y="0"/>
                    <a:pt x="35651" y="0"/>
                  </a:cubicBezTo>
                  <a:close/>
                </a:path>
              </a:pathLst>
            </a:custGeom>
            <a:solidFill>
              <a:srgbClr val="DDDDD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916880" cy="9205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000127" y="426134"/>
            <a:ext cx="7053452" cy="7454110"/>
          </a:xfrm>
          <a:custGeom>
            <a:avLst/>
            <a:gdLst/>
            <a:ahLst/>
            <a:cxnLst/>
            <a:rect r="r" b="b" t="t" l="l"/>
            <a:pathLst>
              <a:path h="7454110" w="7053452">
                <a:moveTo>
                  <a:pt x="0" y="0"/>
                </a:moveTo>
                <a:lnTo>
                  <a:pt x="7053452" y="0"/>
                </a:lnTo>
                <a:lnTo>
                  <a:pt x="7053452" y="7454110"/>
                </a:lnTo>
                <a:lnTo>
                  <a:pt x="0" y="74541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647335" y="1994202"/>
            <a:ext cx="3947133" cy="5468321"/>
          </a:xfrm>
          <a:custGeom>
            <a:avLst/>
            <a:gdLst/>
            <a:ahLst/>
            <a:cxnLst/>
            <a:rect r="r" b="b" t="t" l="l"/>
            <a:pathLst>
              <a:path h="5468321" w="3947133">
                <a:moveTo>
                  <a:pt x="0" y="0"/>
                </a:moveTo>
                <a:lnTo>
                  <a:pt x="3947134" y="0"/>
                </a:lnTo>
                <a:lnTo>
                  <a:pt x="3947134" y="5468320"/>
                </a:lnTo>
                <a:lnTo>
                  <a:pt x="0" y="5468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57566">
            <a:off x="9122129" y="4377413"/>
            <a:ext cx="2973125" cy="3787421"/>
          </a:xfrm>
          <a:custGeom>
            <a:avLst/>
            <a:gdLst/>
            <a:ahLst/>
            <a:cxnLst/>
            <a:rect r="r" b="b" t="t" l="l"/>
            <a:pathLst>
              <a:path h="3787421" w="2973125">
                <a:moveTo>
                  <a:pt x="0" y="0"/>
                </a:moveTo>
                <a:lnTo>
                  <a:pt x="2973125" y="0"/>
                </a:lnTo>
                <a:lnTo>
                  <a:pt x="2973125" y="3787421"/>
                </a:lnTo>
                <a:lnTo>
                  <a:pt x="0" y="37874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483429" y="6065032"/>
            <a:ext cx="3482556" cy="4021184"/>
          </a:xfrm>
          <a:custGeom>
            <a:avLst/>
            <a:gdLst/>
            <a:ahLst/>
            <a:cxnLst/>
            <a:rect r="r" b="b" t="t" l="l"/>
            <a:pathLst>
              <a:path h="4021184" w="3482556">
                <a:moveTo>
                  <a:pt x="0" y="0"/>
                </a:moveTo>
                <a:lnTo>
                  <a:pt x="3482555" y="0"/>
                </a:lnTo>
                <a:lnTo>
                  <a:pt x="3482555" y="4021184"/>
                </a:lnTo>
                <a:lnTo>
                  <a:pt x="0" y="40211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-124206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727802">
            <a:off x="4355125" y="460680"/>
            <a:ext cx="2204334" cy="2360732"/>
          </a:xfrm>
          <a:custGeom>
            <a:avLst/>
            <a:gdLst/>
            <a:ahLst/>
            <a:cxnLst/>
            <a:rect r="r" b="b" t="t" l="l"/>
            <a:pathLst>
              <a:path h="2360732" w="2204334">
                <a:moveTo>
                  <a:pt x="2204334" y="0"/>
                </a:moveTo>
                <a:lnTo>
                  <a:pt x="0" y="0"/>
                </a:lnTo>
                <a:lnTo>
                  <a:pt x="0" y="2360732"/>
                </a:lnTo>
                <a:lnTo>
                  <a:pt x="2204334" y="2360732"/>
                </a:lnTo>
                <a:lnTo>
                  <a:pt x="220433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52503" y="2153701"/>
            <a:ext cx="8173306" cy="872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53"/>
              </a:lnSpc>
            </a:pPr>
            <a:r>
              <a:rPr lang="en-US" sz="7059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Code Grey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72619" y="2959983"/>
            <a:ext cx="11821620" cy="204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11"/>
              </a:lnSpc>
            </a:pPr>
            <a:r>
              <a:rPr lang="en-US" sz="4008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Anc</a:t>
            </a:r>
            <a:r>
              <a:rPr lang="en-US" sz="4008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aman keamanan akibat perilaku agresif seseorang yang dapat membahayakan lingkungan rumah sakit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91599" y="483284"/>
            <a:ext cx="2287702" cy="293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6"/>
              </a:lnSpc>
            </a:pPr>
            <a:r>
              <a:rPr lang="en-US" sz="2354" b="true">
                <a:solidFill>
                  <a:srgbClr val="45636F"/>
                </a:solidFill>
                <a:latin typeface="DM Sans Bold"/>
                <a:ea typeface="DM Sans Bold"/>
                <a:cs typeface="DM Sans Bold"/>
                <a:sym typeface="DM Sans Bold"/>
              </a:rPr>
              <a:t>diabeteasy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-9982" b="-210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32119"/>
            <a:ext cx="513610" cy="513610"/>
          </a:xfrm>
          <a:custGeom>
            <a:avLst/>
            <a:gdLst/>
            <a:ahLst/>
            <a:cxnLst/>
            <a:rect r="r" b="b" t="t" l="l"/>
            <a:pathLst>
              <a:path h="513610" w="513610">
                <a:moveTo>
                  <a:pt x="0" y="0"/>
                </a:moveTo>
                <a:lnTo>
                  <a:pt x="513610" y="0"/>
                </a:lnTo>
                <a:lnTo>
                  <a:pt x="513610" y="513611"/>
                </a:lnTo>
                <a:lnTo>
                  <a:pt x="0" y="513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77481" y="225104"/>
            <a:ext cx="1874277" cy="803596"/>
          </a:xfrm>
          <a:custGeom>
            <a:avLst/>
            <a:gdLst/>
            <a:ahLst/>
            <a:cxnLst/>
            <a:rect r="r" b="b" t="t" l="l"/>
            <a:pathLst>
              <a:path h="803596" w="1874277">
                <a:moveTo>
                  <a:pt x="0" y="0"/>
                </a:moveTo>
                <a:lnTo>
                  <a:pt x="1874276" y="0"/>
                </a:lnTo>
                <a:lnTo>
                  <a:pt x="1874276" y="803596"/>
                </a:lnTo>
                <a:lnTo>
                  <a:pt x="0" y="80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692448" y="478779"/>
            <a:ext cx="296245" cy="296245"/>
          </a:xfrm>
          <a:custGeom>
            <a:avLst/>
            <a:gdLst/>
            <a:ahLst/>
            <a:cxnLst/>
            <a:rect r="r" b="b" t="t" l="l"/>
            <a:pathLst>
              <a:path h="296245" w="296245">
                <a:moveTo>
                  <a:pt x="0" y="0"/>
                </a:moveTo>
                <a:lnTo>
                  <a:pt x="296246" y="0"/>
                </a:lnTo>
                <a:lnTo>
                  <a:pt x="296246" y="296246"/>
                </a:lnTo>
                <a:lnTo>
                  <a:pt x="0" y="296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9619" y="1781758"/>
            <a:ext cx="4687659" cy="5769887"/>
          </a:xfrm>
          <a:custGeom>
            <a:avLst/>
            <a:gdLst/>
            <a:ahLst/>
            <a:cxnLst/>
            <a:rect r="r" b="b" t="t" l="l"/>
            <a:pathLst>
              <a:path h="5769887" w="4687659">
                <a:moveTo>
                  <a:pt x="0" y="0"/>
                </a:moveTo>
                <a:lnTo>
                  <a:pt x="4687659" y="0"/>
                </a:lnTo>
                <a:lnTo>
                  <a:pt x="4687659" y="5769886"/>
                </a:lnTo>
                <a:lnTo>
                  <a:pt x="0" y="57698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4132871"/>
            <a:ext cx="5369497" cy="5125429"/>
          </a:xfrm>
          <a:custGeom>
            <a:avLst/>
            <a:gdLst/>
            <a:ahLst/>
            <a:cxnLst/>
            <a:rect r="r" b="b" t="t" l="l"/>
            <a:pathLst>
              <a:path h="5125429" w="5369497">
                <a:moveTo>
                  <a:pt x="0" y="0"/>
                </a:moveTo>
                <a:lnTo>
                  <a:pt x="5369497" y="0"/>
                </a:lnTo>
                <a:lnTo>
                  <a:pt x="5369497" y="5125429"/>
                </a:lnTo>
                <a:lnTo>
                  <a:pt x="0" y="5125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91599" y="483284"/>
            <a:ext cx="2287702" cy="293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6"/>
              </a:lnSpc>
            </a:pPr>
            <a:r>
              <a:rPr lang="en-US" sz="2354" b="true">
                <a:solidFill>
                  <a:srgbClr val="45636F"/>
                </a:solidFill>
                <a:latin typeface="DM Sans Bold"/>
                <a:ea typeface="DM Sans Bold"/>
                <a:cs typeface="DM Sans Bold"/>
                <a:sym typeface="DM Sans Bold"/>
              </a:rPr>
              <a:t>diabeteasy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998" y="1228725"/>
            <a:ext cx="8369620" cy="869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53"/>
              </a:lnSpc>
            </a:pPr>
            <a:r>
              <a:rPr lang="en-US" sz="7059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Tujuan Code Grey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039679" y="4132871"/>
            <a:ext cx="8949014" cy="3418773"/>
            <a:chOff x="0" y="0"/>
            <a:chExt cx="2356942" cy="90041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6942" cy="900418"/>
            </a:xfrm>
            <a:custGeom>
              <a:avLst/>
              <a:gdLst/>
              <a:ahLst/>
              <a:cxnLst/>
              <a:rect r="r" b="b" t="t" l="l"/>
              <a:pathLst>
                <a:path h="900418" w="2356942">
                  <a:moveTo>
                    <a:pt x="44121" y="0"/>
                  </a:moveTo>
                  <a:lnTo>
                    <a:pt x="2312821" y="0"/>
                  </a:lnTo>
                  <a:cubicBezTo>
                    <a:pt x="2324523" y="0"/>
                    <a:pt x="2335745" y="4648"/>
                    <a:pt x="2344020" y="12923"/>
                  </a:cubicBezTo>
                  <a:cubicBezTo>
                    <a:pt x="2352294" y="21197"/>
                    <a:pt x="2356942" y="32419"/>
                    <a:pt x="2356942" y="44121"/>
                  </a:cubicBezTo>
                  <a:lnTo>
                    <a:pt x="2356942" y="856297"/>
                  </a:lnTo>
                  <a:cubicBezTo>
                    <a:pt x="2356942" y="867998"/>
                    <a:pt x="2352294" y="879221"/>
                    <a:pt x="2344020" y="887495"/>
                  </a:cubicBezTo>
                  <a:cubicBezTo>
                    <a:pt x="2335745" y="895769"/>
                    <a:pt x="2324523" y="900418"/>
                    <a:pt x="2312821" y="900418"/>
                  </a:cubicBezTo>
                  <a:lnTo>
                    <a:pt x="44121" y="900418"/>
                  </a:lnTo>
                  <a:cubicBezTo>
                    <a:pt x="32419" y="900418"/>
                    <a:pt x="21197" y="895769"/>
                    <a:pt x="12923" y="887495"/>
                  </a:cubicBezTo>
                  <a:cubicBezTo>
                    <a:pt x="4648" y="879221"/>
                    <a:pt x="0" y="867998"/>
                    <a:pt x="0" y="856297"/>
                  </a:cubicBezTo>
                  <a:lnTo>
                    <a:pt x="0" y="44121"/>
                  </a:lnTo>
                  <a:cubicBezTo>
                    <a:pt x="0" y="32419"/>
                    <a:pt x="4648" y="21197"/>
                    <a:pt x="12923" y="12923"/>
                  </a:cubicBezTo>
                  <a:cubicBezTo>
                    <a:pt x="21197" y="4648"/>
                    <a:pt x="32419" y="0"/>
                    <a:pt x="44121" y="0"/>
                  </a:cubicBezTo>
                  <a:close/>
                </a:path>
              </a:pathLst>
            </a:custGeom>
            <a:solidFill>
              <a:srgbClr val="5E9FA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57150"/>
              <a:ext cx="2356942" cy="843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6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437330" y="4276536"/>
            <a:ext cx="8123105" cy="2948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4"/>
              </a:lnSpc>
            </a:pPr>
            <a:r>
              <a:rPr lang="en-US" b="true" sz="3477">
                <a:solidFill>
                  <a:srgbClr val="FFFFFF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Untuk menjaga keselamatan pasien, staf, dan pengunjung dengan meredakan situasi kekerasan secepat mungkin melalui prosedur keamanan yang terkoordinasi.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-9982" b="-2104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32119"/>
            <a:ext cx="513610" cy="513610"/>
          </a:xfrm>
          <a:custGeom>
            <a:avLst/>
            <a:gdLst/>
            <a:ahLst/>
            <a:cxnLst/>
            <a:rect r="r" b="b" t="t" l="l"/>
            <a:pathLst>
              <a:path h="513610" w="513610">
                <a:moveTo>
                  <a:pt x="0" y="0"/>
                </a:moveTo>
                <a:lnTo>
                  <a:pt x="513610" y="0"/>
                </a:lnTo>
                <a:lnTo>
                  <a:pt x="513610" y="513611"/>
                </a:lnTo>
                <a:lnTo>
                  <a:pt x="0" y="513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77481" y="225104"/>
            <a:ext cx="1874277" cy="803596"/>
          </a:xfrm>
          <a:custGeom>
            <a:avLst/>
            <a:gdLst/>
            <a:ahLst/>
            <a:cxnLst/>
            <a:rect r="r" b="b" t="t" l="l"/>
            <a:pathLst>
              <a:path h="803596" w="1874277">
                <a:moveTo>
                  <a:pt x="0" y="0"/>
                </a:moveTo>
                <a:lnTo>
                  <a:pt x="1874276" y="0"/>
                </a:lnTo>
                <a:lnTo>
                  <a:pt x="1874276" y="803596"/>
                </a:lnTo>
                <a:lnTo>
                  <a:pt x="0" y="8035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692448" y="478779"/>
            <a:ext cx="296245" cy="296245"/>
          </a:xfrm>
          <a:custGeom>
            <a:avLst/>
            <a:gdLst/>
            <a:ahLst/>
            <a:cxnLst/>
            <a:rect r="r" b="b" t="t" l="l"/>
            <a:pathLst>
              <a:path h="296245" w="296245">
                <a:moveTo>
                  <a:pt x="0" y="0"/>
                </a:moveTo>
                <a:lnTo>
                  <a:pt x="296246" y="0"/>
                </a:lnTo>
                <a:lnTo>
                  <a:pt x="296246" y="296246"/>
                </a:lnTo>
                <a:lnTo>
                  <a:pt x="0" y="296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61578" y="1810125"/>
            <a:ext cx="2614753" cy="2748755"/>
          </a:xfrm>
          <a:custGeom>
            <a:avLst/>
            <a:gdLst/>
            <a:ahLst/>
            <a:cxnLst/>
            <a:rect r="r" b="b" t="t" l="l"/>
            <a:pathLst>
              <a:path h="2748755" w="2614753">
                <a:moveTo>
                  <a:pt x="0" y="0"/>
                </a:moveTo>
                <a:lnTo>
                  <a:pt x="2614753" y="0"/>
                </a:lnTo>
                <a:lnTo>
                  <a:pt x="2614753" y="2748755"/>
                </a:lnTo>
                <a:lnTo>
                  <a:pt x="0" y="2748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92703" y="2662070"/>
            <a:ext cx="7868875" cy="696706"/>
            <a:chOff x="0" y="0"/>
            <a:chExt cx="2072461" cy="18349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72461" cy="183494"/>
            </a:xfrm>
            <a:custGeom>
              <a:avLst/>
              <a:gdLst/>
              <a:ahLst/>
              <a:cxnLst/>
              <a:rect r="r" b="b" t="t" l="l"/>
              <a:pathLst>
                <a:path h="183494" w="2072461">
                  <a:moveTo>
                    <a:pt x="50177" y="0"/>
                  </a:moveTo>
                  <a:lnTo>
                    <a:pt x="2022284" y="0"/>
                  </a:lnTo>
                  <a:cubicBezTo>
                    <a:pt x="2049996" y="0"/>
                    <a:pt x="2072461" y="22465"/>
                    <a:pt x="2072461" y="50177"/>
                  </a:cubicBezTo>
                  <a:lnTo>
                    <a:pt x="2072461" y="133317"/>
                  </a:lnTo>
                  <a:cubicBezTo>
                    <a:pt x="2072461" y="161029"/>
                    <a:pt x="2049996" y="183494"/>
                    <a:pt x="2022284" y="183494"/>
                  </a:cubicBezTo>
                  <a:lnTo>
                    <a:pt x="50177" y="183494"/>
                  </a:lnTo>
                  <a:cubicBezTo>
                    <a:pt x="22465" y="183494"/>
                    <a:pt x="0" y="161029"/>
                    <a:pt x="0" y="133317"/>
                  </a:cubicBezTo>
                  <a:lnTo>
                    <a:pt x="0" y="50177"/>
                  </a:lnTo>
                  <a:cubicBezTo>
                    <a:pt x="0" y="22465"/>
                    <a:pt x="22465" y="0"/>
                    <a:pt x="50177" y="0"/>
                  </a:cubicBezTo>
                  <a:close/>
                </a:path>
              </a:pathLst>
            </a:custGeom>
            <a:solidFill>
              <a:srgbClr val="00B6B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57150"/>
              <a:ext cx="2072461" cy="1263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6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4949637" y="3489213"/>
            <a:ext cx="3388855" cy="2702612"/>
          </a:xfrm>
          <a:custGeom>
            <a:avLst/>
            <a:gdLst/>
            <a:ahLst/>
            <a:cxnLst/>
            <a:rect r="r" b="b" t="t" l="l"/>
            <a:pathLst>
              <a:path h="2702612" w="3388855">
                <a:moveTo>
                  <a:pt x="0" y="0"/>
                </a:moveTo>
                <a:lnTo>
                  <a:pt x="3388855" y="0"/>
                </a:lnTo>
                <a:lnTo>
                  <a:pt x="3388855" y="2702611"/>
                </a:lnTo>
                <a:lnTo>
                  <a:pt x="0" y="2702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8595563" y="4753462"/>
            <a:ext cx="8807467" cy="780077"/>
            <a:chOff x="0" y="0"/>
            <a:chExt cx="2319662" cy="2054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319662" cy="205452"/>
            </a:xfrm>
            <a:custGeom>
              <a:avLst/>
              <a:gdLst/>
              <a:ahLst/>
              <a:cxnLst/>
              <a:rect r="r" b="b" t="t" l="l"/>
              <a:pathLst>
                <a:path h="205452" w="2319662">
                  <a:moveTo>
                    <a:pt x="44830" y="0"/>
                  </a:moveTo>
                  <a:lnTo>
                    <a:pt x="2274832" y="0"/>
                  </a:lnTo>
                  <a:cubicBezTo>
                    <a:pt x="2299591" y="0"/>
                    <a:pt x="2319662" y="20071"/>
                    <a:pt x="2319662" y="44830"/>
                  </a:cubicBezTo>
                  <a:lnTo>
                    <a:pt x="2319662" y="160622"/>
                  </a:lnTo>
                  <a:cubicBezTo>
                    <a:pt x="2319662" y="172512"/>
                    <a:pt x="2314939" y="183915"/>
                    <a:pt x="2306532" y="192322"/>
                  </a:cubicBezTo>
                  <a:cubicBezTo>
                    <a:pt x="2298124" y="200729"/>
                    <a:pt x="2286722" y="205452"/>
                    <a:pt x="2274832" y="205452"/>
                  </a:cubicBezTo>
                  <a:lnTo>
                    <a:pt x="44830" y="205452"/>
                  </a:lnTo>
                  <a:cubicBezTo>
                    <a:pt x="32940" y="205452"/>
                    <a:pt x="21538" y="200729"/>
                    <a:pt x="13130" y="192322"/>
                  </a:cubicBezTo>
                  <a:cubicBezTo>
                    <a:pt x="4723" y="183915"/>
                    <a:pt x="0" y="172512"/>
                    <a:pt x="0" y="160622"/>
                  </a:cubicBezTo>
                  <a:lnTo>
                    <a:pt x="0" y="44830"/>
                  </a:lnTo>
                  <a:cubicBezTo>
                    <a:pt x="0" y="32940"/>
                    <a:pt x="4723" y="21538"/>
                    <a:pt x="13130" y="13130"/>
                  </a:cubicBezTo>
                  <a:cubicBezTo>
                    <a:pt x="21538" y="4723"/>
                    <a:pt x="32940" y="0"/>
                    <a:pt x="4483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57150"/>
              <a:ext cx="2319662" cy="148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6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9665213" y="5659238"/>
            <a:ext cx="3518827" cy="2533555"/>
          </a:xfrm>
          <a:custGeom>
            <a:avLst/>
            <a:gdLst/>
            <a:ahLst/>
            <a:cxnLst/>
            <a:rect r="r" b="b" t="t" l="l"/>
            <a:pathLst>
              <a:path h="2533555" w="3518827">
                <a:moveTo>
                  <a:pt x="0" y="0"/>
                </a:moveTo>
                <a:lnTo>
                  <a:pt x="3518827" y="0"/>
                </a:lnTo>
                <a:lnTo>
                  <a:pt x="3518827" y="2533556"/>
                </a:lnTo>
                <a:lnTo>
                  <a:pt x="0" y="25335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10030" y="6345649"/>
            <a:ext cx="9194921" cy="1079993"/>
            <a:chOff x="0" y="0"/>
            <a:chExt cx="2421708" cy="28444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21708" cy="284443"/>
            </a:xfrm>
            <a:custGeom>
              <a:avLst/>
              <a:gdLst/>
              <a:ahLst/>
              <a:cxnLst/>
              <a:rect r="r" b="b" t="t" l="l"/>
              <a:pathLst>
                <a:path h="284443" w="2421708">
                  <a:moveTo>
                    <a:pt x="42941" y="0"/>
                  </a:moveTo>
                  <a:lnTo>
                    <a:pt x="2378767" y="0"/>
                  </a:lnTo>
                  <a:cubicBezTo>
                    <a:pt x="2390155" y="0"/>
                    <a:pt x="2401077" y="4524"/>
                    <a:pt x="2409130" y="12577"/>
                  </a:cubicBezTo>
                  <a:cubicBezTo>
                    <a:pt x="2417183" y="20630"/>
                    <a:pt x="2421708" y="31552"/>
                    <a:pt x="2421708" y="42941"/>
                  </a:cubicBezTo>
                  <a:lnTo>
                    <a:pt x="2421708" y="241502"/>
                  </a:lnTo>
                  <a:cubicBezTo>
                    <a:pt x="2421708" y="265217"/>
                    <a:pt x="2402482" y="284443"/>
                    <a:pt x="2378767" y="284443"/>
                  </a:cubicBezTo>
                  <a:lnTo>
                    <a:pt x="42941" y="284443"/>
                  </a:lnTo>
                  <a:cubicBezTo>
                    <a:pt x="31552" y="284443"/>
                    <a:pt x="20630" y="279919"/>
                    <a:pt x="12577" y="271866"/>
                  </a:cubicBezTo>
                  <a:cubicBezTo>
                    <a:pt x="4524" y="263813"/>
                    <a:pt x="0" y="252890"/>
                    <a:pt x="0" y="241502"/>
                  </a:cubicBezTo>
                  <a:lnTo>
                    <a:pt x="0" y="42941"/>
                  </a:lnTo>
                  <a:cubicBezTo>
                    <a:pt x="0" y="31552"/>
                    <a:pt x="4524" y="20630"/>
                    <a:pt x="12577" y="12577"/>
                  </a:cubicBezTo>
                  <a:cubicBezTo>
                    <a:pt x="20630" y="4524"/>
                    <a:pt x="31552" y="0"/>
                    <a:pt x="42941" y="0"/>
                  </a:cubicBezTo>
                  <a:close/>
                </a:path>
              </a:pathLst>
            </a:custGeom>
            <a:solidFill>
              <a:srgbClr val="EBEFF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57150"/>
              <a:ext cx="2421708" cy="2272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6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053455" y="8668509"/>
            <a:ext cx="9566846" cy="589791"/>
            <a:chOff x="0" y="0"/>
            <a:chExt cx="2519663" cy="1553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519663" cy="155336"/>
            </a:xfrm>
            <a:custGeom>
              <a:avLst/>
              <a:gdLst/>
              <a:ahLst/>
              <a:cxnLst/>
              <a:rect r="r" b="b" t="t" l="l"/>
              <a:pathLst>
                <a:path h="155336" w="2519663">
                  <a:moveTo>
                    <a:pt x="41271" y="0"/>
                  </a:moveTo>
                  <a:lnTo>
                    <a:pt x="2478392" y="0"/>
                  </a:lnTo>
                  <a:cubicBezTo>
                    <a:pt x="2489337" y="0"/>
                    <a:pt x="2499835" y="4348"/>
                    <a:pt x="2507575" y="12088"/>
                  </a:cubicBezTo>
                  <a:cubicBezTo>
                    <a:pt x="2515315" y="19828"/>
                    <a:pt x="2519663" y="30326"/>
                    <a:pt x="2519663" y="41271"/>
                  </a:cubicBezTo>
                  <a:lnTo>
                    <a:pt x="2519663" y="114064"/>
                  </a:lnTo>
                  <a:cubicBezTo>
                    <a:pt x="2519663" y="125010"/>
                    <a:pt x="2515315" y="135508"/>
                    <a:pt x="2507575" y="143248"/>
                  </a:cubicBezTo>
                  <a:cubicBezTo>
                    <a:pt x="2499835" y="150988"/>
                    <a:pt x="2489337" y="155336"/>
                    <a:pt x="2478392" y="155336"/>
                  </a:cubicBezTo>
                  <a:lnTo>
                    <a:pt x="41271" y="155336"/>
                  </a:lnTo>
                  <a:cubicBezTo>
                    <a:pt x="18478" y="155336"/>
                    <a:pt x="0" y="136858"/>
                    <a:pt x="0" y="114064"/>
                  </a:cubicBezTo>
                  <a:lnTo>
                    <a:pt x="0" y="41271"/>
                  </a:lnTo>
                  <a:cubicBezTo>
                    <a:pt x="0" y="30326"/>
                    <a:pt x="4348" y="19828"/>
                    <a:pt x="12088" y="12088"/>
                  </a:cubicBezTo>
                  <a:cubicBezTo>
                    <a:pt x="19828" y="4348"/>
                    <a:pt x="30326" y="0"/>
                    <a:pt x="41271" y="0"/>
                  </a:cubicBezTo>
                  <a:close/>
                </a:path>
              </a:pathLst>
            </a:custGeom>
            <a:solidFill>
              <a:srgbClr val="DB8E27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57150"/>
              <a:ext cx="2519663" cy="981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36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4256920" y="7312425"/>
            <a:ext cx="3452095" cy="2761676"/>
          </a:xfrm>
          <a:custGeom>
            <a:avLst/>
            <a:gdLst/>
            <a:ahLst/>
            <a:cxnLst/>
            <a:rect r="r" b="b" t="t" l="l"/>
            <a:pathLst>
              <a:path h="2761676" w="3452095">
                <a:moveTo>
                  <a:pt x="0" y="0"/>
                </a:moveTo>
                <a:lnTo>
                  <a:pt x="3452094" y="0"/>
                </a:lnTo>
                <a:lnTo>
                  <a:pt x="3452094" y="2761676"/>
                </a:lnTo>
                <a:lnTo>
                  <a:pt x="0" y="27616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691599" y="483284"/>
            <a:ext cx="2287702" cy="293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6"/>
              </a:lnSpc>
            </a:pPr>
            <a:r>
              <a:rPr lang="en-US" sz="2354">
                <a:solidFill>
                  <a:srgbClr val="45636F"/>
                </a:solidFill>
                <a:latin typeface="DM Sans"/>
                <a:ea typeface="DM Sans"/>
                <a:cs typeface="DM Sans"/>
                <a:sym typeface="DM Sans"/>
              </a:rPr>
              <a:t>diabeteasy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02347" y="1228725"/>
            <a:ext cx="8159231" cy="869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53"/>
              </a:lnSpc>
            </a:pPr>
            <a:r>
              <a:rPr lang="en-US" sz="7059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Contoh Code Grey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16908" y="2792684"/>
            <a:ext cx="8127092" cy="391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3"/>
              </a:lnSpc>
            </a:pPr>
            <a:r>
              <a:rPr lang="en-US" sz="2432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P</a:t>
            </a:r>
            <a:r>
              <a:rPr lang="en-US" sz="2432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asien berteriak, mengamuk, atau menyerang staf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245279" y="8726194"/>
            <a:ext cx="9508035" cy="391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3"/>
              </a:lnSpc>
            </a:pPr>
            <a:r>
              <a:rPr lang="en-US" sz="2432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K</a:t>
            </a:r>
            <a:r>
              <a:rPr lang="en-US" sz="2432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eluarga pasien menolak instruksi dan mulai bertindak agresif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746836" y="4916909"/>
            <a:ext cx="8504922" cy="391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3"/>
              </a:lnSpc>
            </a:pPr>
            <a:r>
              <a:rPr lang="en-US" sz="24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Ad</a:t>
            </a:r>
            <a:r>
              <a:rPr lang="en-US" sz="2432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anya perkelahian antar pengunjung di area rumah sakit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0532" y="6511032"/>
            <a:ext cx="8942343" cy="801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3"/>
              </a:lnSpc>
            </a:pPr>
            <a:r>
              <a:rPr lang="en-US" sz="2432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Or</a:t>
            </a:r>
            <a:r>
              <a:rPr lang="en-US" sz="2432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ang yang mengancam akan melakukan tindakan kekerasan fisik tanpa senjata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-9982" b="-2104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921722" y="1741537"/>
            <a:ext cx="10583453" cy="3281957"/>
            <a:chOff x="0" y="0"/>
            <a:chExt cx="2648362" cy="8212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48362" cy="821264"/>
            </a:xfrm>
            <a:custGeom>
              <a:avLst/>
              <a:gdLst/>
              <a:ahLst/>
              <a:cxnLst/>
              <a:rect r="r" b="b" t="t" l="l"/>
              <a:pathLst>
                <a:path h="821264" w="2648362">
                  <a:moveTo>
                    <a:pt x="73151" y="0"/>
                  </a:moveTo>
                  <a:lnTo>
                    <a:pt x="2575211" y="0"/>
                  </a:lnTo>
                  <a:cubicBezTo>
                    <a:pt x="2615611" y="0"/>
                    <a:pt x="2648362" y="32751"/>
                    <a:pt x="2648362" y="73151"/>
                  </a:cubicBezTo>
                  <a:lnTo>
                    <a:pt x="2648362" y="748113"/>
                  </a:lnTo>
                  <a:cubicBezTo>
                    <a:pt x="2648362" y="788513"/>
                    <a:pt x="2615611" y="821264"/>
                    <a:pt x="2575211" y="821264"/>
                  </a:cubicBezTo>
                  <a:lnTo>
                    <a:pt x="73151" y="821264"/>
                  </a:lnTo>
                  <a:cubicBezTo>
                    <a:pt x="32751" y="821264"/>
                    <a:pt x="0" y="788513"/>
                    <a:pt x="0" y="748113"/>
                  </a:cubicBezTo>
                  <a:lnTo>
                    <a:pt x="0" y="73151"/>
                  </a:lnTo>
                  <a:cubicBezTo>
                    <a:pt x="0" y="32751"/>
                    <a:pt x="32751" y="0"/>
                    <a:pt x="73151" y="0"/>
                  </a:cubicBezTo>
                  <a:close/>
                </a:path>
              </a:pathLst>
            </a:custGeom>
            <a:solidFill>
              <a:srgbClr val="C5F0EC">
                <a:alpha val="9098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648362" cy="859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175242" y="5356869"/>
            <a:ext cx="7252985" cy="1563976"/>
            <a:chOff x="0" y="0"/>
            <a:chExt cx="2558107" cy="5516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58107" cy="551610"/>
            </a:xfrm>
            <a:custGeom>
              <a:avLst/>
              <a:gdLst/>
              <a:ahLst/>
              <a:cxnLst/>
              <a:rect r="r" b="b" t="t" l="l"/>
              <a:pathLst>
                <a:path h="551610" w="2558107">
                  <a:moveTo>
                    <a:pt x="106741" y="0"/>
                  </a:moveTo>
                  <a:lnTo>
                    <a:pt x="2451366" y="0"/>
                  </a:lnTo>
                  <a:cubicBezTo>
                    <a:pt x="2510317" y="0"/>
                    <a:pt x="2558107" y="47790"/>
                    <a:pt x="2558107" y="106741"/>
                  </a:cubicBezTo>
                  <a:lnTo>
                    <a:pt x="2558107" y="444869"/>
                  </a:lnTo>
                  <a:cubicBezTo>
                    <a:pt x="2558107" y="473178"/>
                    <a:pt x="2546861" y="500328"/>
                    <a:pt x="2526843" y="520346"/>
                  </a:cubicBezTo>
                  <a:cubicBezTo>
                    <a:pt x="2506825" y="540364"/>
                    <a:pt x="2479675" y="551610"/>
                    <a:pt x="2451366" y="551610"/>
                  </a:cubicBezTo>
                  <a:lnTo>
                    <a:pt x="106741" y="551610"/>
                  </a:lnTo>
                  <a:cubicBezTo>
                    <a:pt x="78432" y="551610"/>
                    <a:pt x="51282" y="540364"/>
                    <a:pt x="31264" y="520346"/>
                  </a:cubicBezTo>
                  <a:cubicBezTo>
                    <a:pt x="11246" y="500328"/>
                    <a:pt x="0" y="473178"/>
                    <a:pt x="0" y="444869"/>
                  </a:cubicBezTo>
                  <a:lnTo>
                    <a:pt x="0" y="106741"/>
                  </a:lnTo>
                  <a:cubicBezTo>
                    <a:pt x="0" y="78432"/>
                    <a:pt x="11246" y="51282"/>
                    <a:pt x="31264" y="31264"/>
                  </a:cubicBezTo>
                  <a:cubicBezTo>
                    <a:pt x="51282" y="11246"/>
                    <a:pt x="78432" y="0"/>
                    <a:pt x="106741" y="0"/>
                  </a:cubicBezTo>
                  <a:close/>
                </a:path>
              </a:pathLst>
            </a:custGeom>
            <a:solidFill>
              <a:srgbClr val="C5F0EC">
                <a:alpha val="86667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558107" cy="589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86737" y="2332158"/>
            <a:ext cx="8574994" cy="1322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10706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458624" y="6920845"/>
            <a:ext cx="5517597" cy="2337455"/>
          </a:xfrm>
          <a:custGeom>
            <a:avLst/>
            <a:gdLst/>
            <a:ahLst/>
            <a:cxnLst/>
            <a:rect r="r" b="b" t="t" l="l"/>
            <a:pathLst>
              <a:path h="2337455" w="5517597">
                <a:moveTo>
                  <a:pt x="0" y="0"/>
                </a:moveTo>
                <a:lnTo>
                  <a:pt x="5517597" y="0"/>
                </a:lnTo>
                <a:lnTo>
                  <a:pt x="5517597" y="2337455"/>
                </a:lnTo>
                <a:lnTo>
                  <a:pt x="0" y="23374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327010" y="403104"/>
            <a:ext cx="3568542" cy="7148999"/>
          </a:xfrm>
          <a:custGeom>
            <a:avLst/>
            <a:gdLst/>
            <a:ahLst/>
            <a:cxnLst/>
            <a:rect r="r" b="b" t="t" l="l"/>
            <a:pathLst>
              <a:path h="7148999" w="3568542">
                <a:moveTo>
                  <a:pt x="0" y="0"/>
                </a:moveTo>
                <a:lnTo>
                  <a:pt x="3568542" y="0"/>
                </a:lnTo>
                <a:lnTo>
                  <a:pt x="3568542" y="7148998"/>
                </a:lnTo>
                <a:lnTo>
                  <a:pt x="0" y="71489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285060" y="1028700"/>
            <a:ext cx="4189615" cy="8229600"/>
          </a:xfrm>
          <a:custGeom>
            <a:avLst/>
            <a:gdLst/>
            <a:ahLst/>
            <a:cxnLst/>
            <a:rect r="r" b="b" t="t" l="l"/>
            <a:pathLst>
              <a:path h="8229600" w="4189615">
                <a:moveTo>
                  <a:pt x="0" y="0"/>
                </a:moveTo>
                <a:lnTo>
                  <a:pt x="4189615" y="0"/>
                </a:lnTo>
                <a:lnTo>
                  <a:pt x="418961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963262" y="3089065"/>
            <a:ext cx="8296038" cy="6169235"/>
          </a:xfrm>
          <a:custGeom>
            <a:avLst/>
            <a:gdLst/>
            <a:ahLst/>
            <a:cxnLst/>
            <a:rect r="r" b="b" t="t" l="l"/>
            <a:pathLst>
              <a:path h="6169235" w="8296038">
                <a:moveTo>
                  <a:pt x="0" y="0"/>
                </a:moveTo>
                <a:lnTo>
                  <a:pt x="8296038" y="0"/>
                </a:lnTo>
                <a:lnTo>
                  <a:pt x="8296038" y="6169235"/>
                </a:lnTo>
                <a:lnTo>
                  <a:pt x="0" y="6169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86737" y="3573016"/>
            <a:ext cx="7678315" cy="811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35"/>
              </a:lnSpc>
            </a:pPr>
            <a:r>
              <a:rPr lang="en-US" sz="6595" b="true">
                <a:solidFill>
                  <a:srgbClr val="4635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 And A Session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6737" y="5757920"/>
            <a:ext cx="2365688" cy="276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61"/>
              </a:lnSpc>
            </a:pPr>
            <a:r>
              <a:rPr lang="en-US" sz="2290" b="true">
                <a:solidFill>
                  <a:srgbClr val="2343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Presented By 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86737" y="6139361"/>
            <a:ext cx="4287497" cy="447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4"/>
              </a:lnSpc>
            </a:pPr>
            <a:r>
              <a:rPr lang="en-US" sz="3682">
                <a:solidFill>
                  <a:srgbClr val="234346"/>
                </a:solidFill>
                <a:latin typeface="Canva Sans"/>
                <a:ea typeface="Canva Sans"/>
                <a:cs typeface="Canva Sans"/>
                <a:sym typeface="Canva Sans"/>
              </a:rPr>
              <a:t>Muhammad Fairuz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DAG1YtOFr1o</dc:identifier>
  <dcterms:modified xsi:type="dcterms:W3CDTF">2011-08-01T06:04:30Z</dcterms:modified>
  <cp:revision>1</cp:revision>
  <dc:title>Komunikasi</dc:title>
</cp:coreProperties>
</file>