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x="18288000" cy="10287000"/>
  <p:notesSz cx="6858000" cy="9144000"/>
  <p:embeddedFontLst>
    <p:embeddedFont>
      <p:font typeface="Berthold Block" charset="1" panose="02000506040000020004"/>
      <p:regular r:id="rId18"/>
    </p:embeddedFont>
    <p:embeddedFont>
      <p:font typeface="Open Sans Bold" charset="1" panose="020B0806030504020204"/>
      <p:regular r:id="rId19"/>
    </p:embeddedFont>
    <p:embeddedFont>
      <p:font typeface="Poppins Bold" charset="1" panose="00000800000000000000"/>
      <p:regular r:id="rId20"/>
    </p:embeddedFont>
    <p:embeddedFont>
      <p:font typeface="Poppins" charset="1" panose="0000050000000000000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png" Type="http://schemas.openxmlformats.org/officeDocument/2006/relationships/image"/><Relationship Id="rId13" Target="../media/image12.svg" Type="http://schemas.openxmlformats.org/officeDocument/2006/relationships/image"/><Relationship Id="rId14" Target="../media/image13.png" Type="http://schemas.openxmlformats.org/officeDocument/2006/relationships/image"/><Relationship Id="rId15" Target="../media/image14.svg" Type="http://schemas.openxmlformats.org/officeDocument/2006/relationships/image"/><Relationship Id="rId16" Target="../media/image15.png" Type="http://schemas.openxmlformats.org/officeDocument/2006/relationships/image"/><Relationship Id="rId17" Target="../media/image16.svg" Type="http://schemas.openxmlformats.org/officeDocument/2006/relationships/image"/><Relationship Id="rId18" Target="../media/image17.pn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4.png" Type="http://schemas.openxmlformats.org/officeDocument/2006/relationships/image"/><Relationship Id="rId4" Target="../media/image35.svg" Type="http://schemas.openxmlformats.org/officeDocument/2006/relationships/image"/><Relationship Id="rId5" Target="../media/image78.png" Type="http://schemas.openxmlformats.org/officeDocument/2006/relationships/image"/><Relationship Id="rId6" Target="../media/image79.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6.png" Type="http://schemas.openxmlformats.org/officeDocument/2006/relationships/image"/><Relationship Id="rId3" Target="../media/image80.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png" Type="http://schemas.openxmlformats.org/officeDocument/2006/relationships/image"/><Relationship Id="rId12" Target="../media/image12.svg" Type="http://schemas.openxmlformats.org/officeDocument/2006/relationships/image"/><Relationship Id="rId13" Target="../media/image13.png" Type="http://schemas.openxmlformats.org/officeDocument/2006/relationships/image"/><Relationship Id="rId14" Target="../media/image14.svg" Type="http://schemas.openxmlformats.org/officeDocument/2006/relationships/image"/><Relationship Id="rId15" Target="../media/image15.png" Type="http://schemas.openxmlformats.org/officeDocument/2006/relationships/image"/><Relationship Id="rId16" Target="../media/image16.svg" Type="http://schemas.openxmlformats.org/officeDocument/2006/relationships/image"/><Relationship Id="rId17" Target="../media/image17.pn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6.png" Type="http://schemas.openxmlformats.org/officeDocument/2006/relationships/image"/><Relationship Id="rId11" Target="../media/image27.png" Type="http://schemas.openxmlformats.org/officeDocument/2006/relationships/image"/><Relationship Id="rId12" Target="../media/image28.png" Type="http://schemas.openxmlformats.org/officeDocument/2006/relationships/image"/><Relationship Id="rId13" Target="../media/image29.svg" Type="http://schemas.openxmlformats.org/officeDocument/2006/relationships/image"/><Relationship Id="rId2" Target="../media/image18.png" Type="http://schemas.openxmlformats.org/officeDocument/2006/relationships/image"/><Relationship Id="rId3" Target="../media/image19.png" Type="http://schemas.openxmlformats.org/officeDocument/2006/relationships/image"/><Relationship Id="rId4" Target="../media/image20.png" Type="http://schemas.openxmlformats.org/officeDocument/2006/relationships/image"/><Relationship Id="rId5" Target="../media/image21.png" Type="http://schemas.openxmlformats.org/officeDocument/2006/relationships/image"/><Relationship Id="rId6" Target="../media/image22.svg" Type="http://schemas.openxmlformats.org/officeDocument/2006/relationships/image"/><Relationship Id="rId7" Target="../media/image23.png" Type="http://schemas.openxmlformats.org/officeDocument/2006/relationships/image"/><Relationship Id="rId8" Target="../media/image24.png" Type="http://schemas.openxmlformats.org/officeDocument/2006/relationships/image"/><Relationship Id="rId9" Target="../media/image25.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 Id="rId3" Target="../media/image31.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pn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 Id="rId6" Target="../media/image36.png" Type="http://schemas.openxmlformats.org/officeDocument/2006/relationships/image"/><Relationship Id="rId7" Target="../media/image37.svg" Type="http://schemas.openxmlformats.org/officeDocument/2006/relationships/image"/><Relationship Id="rId8" Target="../media/image38.png" Type="http://schemas.openxmlformats.org/officeDocument/2006/relationships/image"/><Relationship Id="rId9" Target="../media/image39.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8.png" Type="http://schemas.openxmlformats.org/officeDocument/2006/relationships/image"/><Relationship Id="rId11" Target="../media/image49.png" Type="http://schemas.openxmlformats.org/officeDocument/2006/relationships/image"/><Relationship Id="rId12" Target="../media/image50.svg" Type="http://schemas.openxmlformats.org/officeDocument/2006/relationships/image"/><Relationship Id="rId2" Target="../media/image40.png" Type="http://schemas.openxmlformats.org/officeDocument/2006/relationships/image"/><Relationship Id="rId3" Target="../media/image41.png" Type="http://schemas.openxmlformats.org/officeDocument/2006/relationships/image"/><Relationship Id="rId4" Target="../media/image42.svg" Type="http://schemas.openxmlformats.org/officeDocument/2006/relationships/image"/><Relationship Id="rId5" Target="../media/image43.png" Type="http://schemas.openxmlformats.org/officeDocument/2006/relationships/image"/><Relationship Id="rId6" Target="../media/image44.svg" Type="http://schemas.openxmlformats.org/officeDocument/2006/relationships/image"/><Relationship Id="rId7" Target="../media/image45.png" Type="http://schemas.openxmlformats.org/officeDocument/2006/relationships/image"/><Relationship Id="rId8" Target="../media/image46.svg" Type="http://schemas.openxmlformats.org/officeDocument/2006/relationships/image"/><Relationship Id="rId9" Target="../media/image47.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9.svg" Type="http://schemas.openxmlformats.org/officeDocument/2006/relationships/image"/><Relationship Id="rId2" Target="../media/image51.png" Type="http://schemas.openxmlformats.org/officeDocument/2006/relationships/image"/><Relationship Id="rId3" Target="../media/image52.png" Type="http://schemas.openxmlformats.org/officeDocument/2006/relationships/image"/><Relationship Id="rId4" Target="../media/image53.png" Type="http://schemas.openxmlformats.org/officeDocument/2006/relationships/image"/><Relationship Id="rId5" Target="../media/image54.png" Type="http://schemas.openxmlformats.org/officeDocument/2006/relationships/image"/><Relationship Id="rId6" Target="../media/image55.svg" Type="http://schemas.openxmlformats.org/officeDocument/2006/relationships/image"/><Relationship Id="rId7" Target="../media/image56.png" Type="http://schemas.openxmlformats.org/officeDocument/2006/relationships/image"/><Relationship Id="rId8" Target="../media/image57.svg" Type="http://schemas.openxmlformats.org/officeDocument/2006/relationships/image"/><Relationship Id="rId9" Target="../media/image58.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0.png" Type="http://schemas.openxmlformats.org/officeDocument/2006/relationships/image"/><Relationship Id="rId3" Target="../media/image61.png" Type="http://schemas.openxmlformats.org/officeDocument/2006/relationships/image"/><Relationship Id="rId4" Target="../media/image62.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3.png" Type="http://schemas.openxmlformats.org/officeDocument/2006/relationships/image"/><Relationship Id="rId3" Target="../media/image64.png" Type="http://schemas.openxmlformats.org/officeDocument/2006/relationships/image"/><Relationship Id="rId4" Target="../media/image65.svg" Type="http://schemas.openxmlformats.org/officeDocument/2006/relationships/image"/><Relationship Id="rId5" Target="../media/image66.png" Type="http://schemas.openxmlformats.org/officeDocument/2006/relationships/image"/><Relationship Id="rId6" Target="../media/image67.png" Type="http://schemas.openxmlformats.org/officeDocument/2006/relationships/image"/><Relationship Id="rId7" Target="../media/image68.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7.svg" Type="http://schemas.openxmlformats.org/officeDocument/2006/relationships/image"/><Relationship Id="rId2" Target="../media/image69.png" Type="http://schemas.openxmlformats.org/officeDocument/2006/relationships/image"/><Relationship Id="rId3" Target="../media/image70.png" Type="http://schemas.openxmlformats.org/officeDocument/2006/relationships/image"/><Relationship Id="rId4" Target="../media/image71.svg" Type="http://schemas.openxmlformats.org/officeDocument/2006/relationships/image"/><Relationship Id="rId5" Target="../media/image72.png" Type="http://schemas.openxmlformats.org/officeDocument/2006/relationships/image"/><Relationship Id="rId6" Target="../media/image73.png" Type="http://schemas.openxmlformats.org/officeDocument/2006/relationships/image"/><Relationship Id="rId7" Target="../media/image74.svg" Type="http://schemas.openxmlformats.org/officeDocument/2006/relationships/image"/><Relationship Id="rId8" Target="../media/image75.png" Type="http://schemas.openxmlformats.org/officeDocument/2006/relationships/image"/><Relationship Id="rId9" Target="../media/image76.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777" r="0" b="-16777"/>
            </a:stretch>
          </a:blipFill>
        </p:spPr>
      </p:sp>
      <p:sp>
        <p:nvSpPr>
          <p:cNvPr name="Freeform 3" id="3"/>
          <p:cNvSpPr/>
          <p:nvPr/>
        </p:nvSpPr>
        <p:spPr>
          <a:xfrm flipH="false" flipV="false" rot="0">
            <a:off x="0" y="0"/>
            <a:ext cx="5861222" cy="9258300"/>
          </a:xfrm>
          <a:custGeom>
            <a:avLst/>
            <a:gdLst/>
            <a:ahLst/>
            <a:cxnLst/>
            <a:rect r="r" b="b" t="t" l="l"/>
            <a:pathLst>
              <a:path h="9258300" w="5861222">
                <a:moveTo>
                  <a:pt x="0" y="0"/>
                </a:moveTo>
                <a:lnTo>
                  <a:pt x="5861222" y="0"/>
                </a:lnTo>
                <a:lnTo>
                  <a:pt x="5861222" y="9258300"/>
                </a:lnTo>
                <a:lnTo>
                  <a:pt x="0" y="9258300"/>
                </a:lnTo>
                <a:lnTo>
                  <a:pt x="0" y="0"/>
                </a:lnTo>
                <a:close/>
              </a:path>
            </a:pathLst>
          </a:custGeom>
          <a:blipFill>
            <a:blip r:embed="rId3"/>
            <a:stretch>
              <a:fillRect l="0" t="0" r="-54207" b="0"/>
            </a:stretch>
          </a:blipFill>
        </p:spPr>
      </p:sp>
      <p:sp>
        <p:nvSpPr>
          <p:cNvPr name="Freeform 4" id="4"/>
          <p:cNvSpPr/>
          <p:nvPr/>
        </p:nvSpPr>
        <p:spPr>
          <a:xfrm flipH="false" flipV="false" rot="0">
            <a:off x="1841737" y="-185151"/>
            <a:ext cx="5020213" cy="5476081"/>
          </a:xfrm>
          <a:custGeom>
            <a:avLst/>
            <a:gdLst/>
            <a:ahLst/>
            <a:cxnLst/>
            <a:rect r="r" b="b" t="t" l="l"/>
            <a:pathLst>
              <a:path h="5476081" w="5020213">
                <a:moveTo>
                  <a:pt x="0" y="0"/>
                </a:moveTo>
                <a:lnTo>
                  <a:pt x="5020213" y="0"/>
                </a:lnTo>
                <a:lnTo>
                  <a:pt x="5020213" y="5476080"/>
                </a:lnTo>
                <a:lnTo>
                  <a:pt x="0" y="5476080"/>
                </a:lnTo>
                <a:lnTo>
                  <a:pt x="0" y="0"/>
                </a:lnTo>
                <a:close/>
              </a:path>
            </a:pathLst>
          </a:custGeom>
          <a:blipFill>
            <a:blip r:embed="rId4"/>
            <a:stretch>
              <a:fillRect l="0" t="0" r="-5944" b="0"/>
            </a:stretch>
          </a:blipFill>
        </p:spPr>
      </p:sp>
      <p:sp>
        <p:nvSpPr>
          <p:cNvPr name="Freeform 5" id="5"/>
          <p:cNvSpPr/>
          <p:nvPr/>
        </p:nvSpPr>
        <p:spPr>
          <a:xfrm flipH="false" flipV="false" rot="0">
            <a:off x="11474603" y="7873365"/>
            <a:ext cx="7296029" cy="2413635"/>
          </a:xfrm>
          <a:custGeom>
            <a:avLst/>
            <a:gdLst/>
            <a:ahLst/>
            <a:cxnLst/>
            <a:rect r="r" b="b" t="t" l="l"/>
            <a:pathLst>
              <a:path h="2413635" w="7296029">
                <a:moveTo>
                  <a:pt x="0" y="0"/>
                </a:moveTo>
                <a:lnTo>
                  <a:pt x="7296028" y="0"/>
                </a:lnTo>
                <a:lnTo>
                  <a:pt x="7296028" y="2413635"/>
                </a:lnTo>
                <a:lnTo>
                  <a:pt x="0" y="2413635"/>
                </a:lnTo>
                <a:lnTo>
                  <a:pt x="0" y="0"/>
                </a:lnTo>
                <a:close/>
              </a:path>
            </a:pathLst>
          </a:custGeom>
          <a:blipFill>
            <a:blip r:embed="rId5"/>
            <a:stretch>
              <a:fillRect l="-48191" t="0" r="-19702" b="-188227"/>
            </a:stretch>
          </a:blipFill>
        </p:spPr>
      </p:sp>
      <p:sp>
        <p:nvSpPr>
          <p:cNvPr name="Freeform 6" id="6"/>
          <p:cNvSpPr/>
          <p:nvPr/>
        </p:nvSpPr>
        <p:spPr>
          <a:xfrm flipH="false" flipV="false" rot="0">
            <a:off x="-364666" y="5117453"/>
            <a:ext cx="11257322" cy="5143500"/>
          </a:xfrm>
          <a:custGeom>
            <a:avLst/>
            <a:gdLst/>
            <a:ahLst/>
            <a:cxnLst/>
            <a:rect r="r" b="b" t="t" l="l"/>
            <a:pathLst>
              <a:path h="5143500" w="11257322">
                <a:moveTo>
                  <a:pt x="0" y="0"/>
                </a:moveTo>
                <a:lnTo>
                  <a:pt x="11257322" y="0"/>
                </a:lnTo>
                <a:lnTo>
                  <a:pt x="11257322" y="5143500"/>
                </a:lnTo>
                <a:lnTo>
                  <a:pt x="0" y="5143500"/>
                </a:lnTo>
                <a:lnTo>
                  <a:pt x="0" y="0"/>
                </a:lnTo>
                <a:close/>
              </a:path>
            </a:pathLst>
          </a:custGeom>
          <a:blipFill>
            <a:blip r:embed="rId6"/>
            <a:stretch>
              <a:fillRect l="-31129" t="0" r="0" b="-60000"/>
            </a:stretch>
          </a:blipFill>
        </p:spPr>
      </p:sp>
      <p:sp>
        <p:nvSpPr>
          <p:cNvPr name="Freeform 7" id="7"/>
          <p:cNvSpPr/>
          <p:nvPr/>
        </p:nvSpPr>
        <p:spPr>
          <a:xfrm flipH="true" flipV="false" rot="0">
            <a:off x="3941115" y="4787896"/>
            <a:ext cx="4588934" cy="6170938"/>
          </a:xfrm>
          <a:custGeom>
            <a:avLst/>
            <a:gdLst/>
            <a:ahLst/>
            <a:cxnLst/>
            <a:rect r="r" b="b" t="t" l="l"/>
            <a:pathLst>
              <a:path h="6170938" w="4588934">
                <a:moveTo>
                  <a:pt x="4588934" y="0"/>
                </a:moveTo>
                <a:lnTo>
                  <a:pt x="0" y="0"/>
                </a:lnTo>
                <a:lnTo>
                  <a:pt x="0" y="6170938"/>
                </a:lnTo>
                <a:lnTo>
                  <a:pt x="4588934" y="6170938"/>
                </a:lnTo>
                <a:lnTo>
                  <a:pt x="4588934"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0">
            <a:off x="-364666" y="4787896"/>
            <a:ext cx="5190703" cy="5802616"/>
          </a:xfrm>
          <a:custGeom>
            <a:avLst/>
            <a:gdLst/>
            <a:ahLst/>
            <a:cxnLst/>
            <a:rect r="r" b="b" t="t" l="l"/>
            <a:pathLst>
              <a:path h="5802616" w="5190703">
                <a:moveTo>
                  <a:pt x="0" y="0"/>
                </a:moveTo>
                <a:lnTo>
                  <a:pt x="5190703" y="0"/>
                </a:lnTo>
                <a:lnTo>
                  <a:pt x="5190703" y="5802615"/>
                </a:lnTo>
                <a:lnTo>
                  <a:pt x="0" y="580261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9" id="9"/>
          <p:cNvSpPr/>
          <p:nvPr/>
        </p:nvSpPr>
        <p:spPr>
          <a:xfrm flipH="false" flipV="false" rot="5400000">
            <a:off x="2279140" y="1017694"/>
            <a:ext cx="1589628" cy="1333332"/>
          </a:xfrm>
          <a:custGeom>
            <a:avLst/>
            <a:gdLst/>
            <a:ahLst/>
            <a:cxnLst/>
            <a:rect r="r" b="b" t="t" l="l"/>
            <a:pathLst>
              <a:path h="1333332" w="1589628">
                <a:moveTo>
                  <a:pt x="0" y="0"/>
                </a:moveTo>
                <a:lnTo>
                  <a:pt x="1589628" y="0"/>
                </a:lnTo>
                <a:lnTo>
                  <a:pt x="1589628" y="1333332"/>
                </a:lnTo>
                <a:lnTo>
                  <a:pt x="0" y="1333332"/>
                </a:lnTo>
                <a:lnTo>
                  <a:pt x="0" y="0"/>
                </a:lnTo>
                <a:close/>
              </a:path>
            </a:pathLst>
          </a:custGeom>
          <a:blipFill>
            <a:blip r:embed="rId11"/>
            <a:stretch>
              <a:fillRect l="-70353" t="-12217" r="-19351" b="-38800"/>
            </a:stretch>
          </a:blipFill>
        </p:spPr>
      </p:sp>
      <p:grpSp>
        <p:nvGrpSpPr>
          <p:cNvPr name="Group 10" id="10"/>
          <p:cNvGrpSpPr/>
          <p:nvPr/>
        </p:nvGrpSpPr>
        <p:grpSpPr>
          <a:xfrm rot="-1148596">
            <a:off x="10028676" y="6464626"/>
            <a:ext cx="2003543" cy="3046534"/>
            <a:chOff x="0" y="0"/>
            <a:chExt cx="418514" cy="636380"/>
          </a:xfrm>
        </p:grpSpPr>
        <p:sp>
          <p:nvSpPr>
            <p:cNvPr name="Freeform 11" id="11"/>
            <p:cNvSpPr/>
            <p:nvPr/>
          </p:nvSpPr>
          <p:spPr>
            <a:xfrm flipH="false" flipV="false" rot="0">
              <a:off x="0" y="0"/>
              <a:ext cx="418514" cy="636380"/>
            </a:xfrm>
            <a:custGeom>
              <a:avLst/>
              <a:gdLst/>
              <a:ahLst/>
              <a:cxnLst/>
              <a:rect r="r" b="b" t="t" l="l"/>
              <a:pathLst>
                <a:path h="636380" w="418514">
                  <a:moveTo>
                    <a:pt x="154565" y="0"/>
                  </a:moveTo>
                  <a:lnTo>
                    <a:pt x="263949" y="0"/>
                  </a:lnTo>
                  <a:cubicBezTo>
                    <a:pt x="304942" y="0"/>
                    <a:pt x="344256" y="16284"/>
                    <a:pt x="373243" y="45271"/>
                  </a:cubicBezTo>
                  <a:cubicBezTo>
                    <a:pt x="402229" y="74257"/>
                    <a:pt x="418514" y="113571"/>
                    <a:pt x="418514" y="154565"/>
                  </a:cubicBezTo>
                  <a:lnTo>
                    <a:pt x="418514" y="481816"/>
                  </a:lnTo>
                  <a:cubicBezTo>
                    <a:pt x="418514" y="567179"/>
                    <a:pt x="349313" y="636380"/>
                    <a:pt x="263949" y="636380"/>
                  </a:cubicBezTo>
                  <a:lnTo>
                    <a:pt x="154565" y="636380"/>
                  </a:lnTo>
                  <a:cubicBezTo>
                    <a:pt x="113571" y="636380"/>
                    <a:pt x="74257" y="620096"/>
                    <a:pt x="45271" y="591109"/>
                  </a:cubicBezTo>
                  <a:cubicBezTo>
                    <a:pt x="16284" y="562123"/>
                    <a:pt x="0" y="522809"/>
                    <a:pt x="0" y="481816"/>
                  </a:cubicBezTo>
                  <a:lnTo>
                    <a:pt x="0" y="154565"/>
                  </a:lnTo>
                  <a:cubicBezTo>
                    <a:pt x="0" y="113571"/>
                    <a:pt x="16284" y="74257"/>
                    <a:pt x="45271" y="45271"/>
                  </a:cubicBezTo>
                  <a:cubicBezTo>
                    <a:pt x="74257" y="16284"/>
                    <a:pt x="113571" y="0"/>
                    <a:pt x="154565" y="0"/>
                  </a:cubicBezTo>
                  <a:close/>
                </a:path>
              </a:pathLst>
            </a:custGeom>
            <a:gradFill rotWithShape="true">
              <a:gsLst>
                <a:gs pos="0">
                  <a:srgbClr val="F0F9DF">
                    <a:alpha val="100000"/>
                  </a:srgbClr>
                </a:gs>
                <a:gs pos="100000">
                  <a:srgbClr val="FDF9A2">
                    <a:alpha val="0"/>
                  </a:srgbClr>
                </a:gs>
              </a:gsLst>
              <a:lin ang="5400000"/>
            </a:gradFill>
            <a:ln cap="rnd">
              <a:noFill/>
              <a:prstDash val="solid"/>
              <a:round/>
            </a:ln>
          </p:spPr>
        </p:sp>
        <p:sp>
          <p:nvSpPr>
            <p:cNvPr name="TextBox 12" id="12"/>
            <p:cNvSpPr txBox="true"/>
            <p:nvPr/>
          </p:nvSpPr>
          <p:spPr>
            <a:xfrm>
              <a:off x="0" y="-47625"/>
              <a:ext cx="418514" cy="684005"/>
            </a:xfrm>
            <a:prstGeom prst="rect">
              <a:avLst/>
            </a:prstGeom>
          </p:spPr>
          <p:txBody>
            <a:bodyPr anchor="ctr" rtlCol="false" tIns="71838" lIns="71838" bIns="71838" rIns="71838"/>
            <a:lstStyle/>
            <a:p>
              <a:pPr algn="ctr" marL="0" indent="0" lvl="0">
                <a:lnSpc>
                  <a:spcPts val="3959"/>
                </a:lnSpc>
                <a:spcBef>
                  <a:spcPct val="0"/>
                </a:spcBef>
              </a:pPr>
            </a:p>
          </p:txBody>
        </p:sp>
      </p:grpSp>
      <p:sp>
        <p:nvSpPr>
          <p:cNvPr name="Freeform 13" id="13"/>
          <p:cNvSpPr/>
          <p:nvPr/>
        </p:nvSpPr>
        <p:spPr>
          <a:xfrm flipH="false" flipV="false" rot="-1079651">
            <a:off x="10514004" y="6924237"/>
            <a:ext cx="774038" cy="1330379"/>
          </a:xfrm>
          <a:custGeom>
            <a:avLst/>
            <a:gdLst/>
            <a:ahLst/>
            <a:cxnLst/>
            <a:rect r="r" b="b" t="t" l="l"/>
            <a:pathLst>
              <a:path h="1330379" w="774038">
                <a:moveTo>
                  <a:pt x="0" y="0"/>
                </a:moveTo>
                <a:lnTo>
                  <a:pt x="774038" y="0"/>
                </a:lnTo>
                <a:lnTo>
                  <a:pt x="774038" y="1330378"/>
                </a:lnTo>
                <a:lnTo>
                  <a:pt x="0" y="1330378"/>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grpSp>
        <p:nvGrpSpPr>
          <p:cNvPr name="Group 14" id="14"/>
          <p:cNvGrpSpPr/>
          <p:nvPr/>
        </p:nvGrpSpPr>
        <p:grpSpPr>
          <a:xfrm rot="-963588">
            <a:off x="12001183" y="4688160"/>
            <a:ext cx="2003543" cy="3046534"/>
            <a:chOff x="0" y="0"/>
            <a:chExt cx="418514" cy="636380"/>
          </a:xfrm>
        </p:grpSpPr>
        <p:sp>
          <p:nvSpPr>
            <p:cNvPr name="Freeform 15" id="15"/>
            <p:cNvSpPr/>
            <p:nvPr/>
          </p:nvSpPr>
          <p:spPr>
            <a:xfrm flipH="false" flipV="false" rot="0">
              <a:off x="0" y="0"/>
              <a:ext cx="418514" cy="636380"/>
            </a:xfrm>
            <a:custGeom>
              <a:avLst/>
              <a:gdLst/>
              <a:ahLst/>
              <a:cxnLst/>
              <a:rect r="r" b="b" t="t" l="l"/>
              <a:pathLst>
                <a:path h="636380" w="418514">
                  <a:moveTo>
                    <a:pt x="154565" y="0"/>
                  </a:moveTo>
                  <a:lnTo>
                    <a:pt x="263949" y="0"/>
                  </a:lnTo>
                  <a:cubicBezTo>
                    <a:pt x="304942" y="0"/>
                    <a:pt x="344256" y="16284"/>
                    <a:pt x="373243" y="45271"/>
                  </a:cubicBezTo>
                  <a:cubicBezTo>
                    <a:pt x="402229" y="74257"/>
                    <a:pt x="418514" y="113571"/>
                    <a:pt x="418514" y="154565"/>
                  </a:cubicBezTo>
                  <a:lnTo>
                    <a:pt x="418514" y="481816"/>
                  </a:lnTo>
                  <a:cubicBezTo>
                    <a:pt x="418514" y="567179"/>
                    <a:pt x="349313" y="636380"/>
                    <a:pt x="263949" y="636380"/>
                  </a:cubicBezTo>
                  <a:lnTo>
                    <a:pt x="154565" y="636380"/>
                  </a:lnTo>
                  <a:cubicBezTo>
                    <a:pt x="113571" y="636380"/>
                    <a:pt x="74257" y="620096"/>
                    <a:pt x="45271" y="591109"/>
                  </a:cubicBezTo>
                  <a:cubicBezTo>
                    <a:pt x="16284" y="562123"/>
                    <a:pt x="0" y="522809"/>
                    <a:pt x="0" y="481816"/>
                  </a:cubicBezTo>
                  <a:lnTo>
                    <a:pt x="0" y="154565"/>
                  </a:lnTo>
                  <a:cubicBezTo>
                    <a:pt x="0" y="113571"/>
                    <a:pt x="16284" y="74257"/>
                    <a:pt x="45271" y="45271"/>
                  </a:cubicBezTo>
                  <a:cubicBezTo>
                    <a:pt x="74257" y="16284"/>
                    <a:pt x="113571" y="0"/>
                    <a:pt x="154565" y="0"/>
                  </a:cubicBezTo>
                  <a:close/>
                </a:path>
              </a:pathLst>
            </a:custGeom>
            <a:gradFill rotWithShape="true">
              <a:gsLst>
                <a:gs pos="0">
                  <a:srgbClr val="F0F9DF">
                    <a:alpha val="100000"/>
                  </a:srgbClr>
                </a:gs>
                <a:gs pos="100000">
                  <a:srgbClr val="FDF9A2">
                    <a:alpha val="0"/>
                  </a:srgbClr>
                </a:gs>
              </a:gsLst>
              <a:lin ang="5400000"/>
            </a:gradFill>
            <a:ln cap="rnd">
              <a:noFill/>
              <a:prstDash val="solid"/>
              <a:round/>
            </a:ln>
          </p:spPr>
        </p:sp>
        <p:sp>
          <p:nvSpPr>
            <p:cNvPr name="TextBox 16" id="16"/>
            <p:cNvSpPr txBox="true"/>
            <p:nvPr/>
          </p:nvSpPr>
          <p:spPr>
            <a:xfrm>
              <a:off x="0" y="-47625"/>
              <a:ext cx="418514" cy="684005"/>
            </a:xfrm>
            <a:prstGeom prst="rect">
              <a:avLst/>
            </a:prstGeom>
          </p:spPr>
          <p:txBody>
            <a:bodyPr anchor="ctr" rtlCol="false" tIns="71838" lIns="71838" bIns="71838" rIns="71838"/>
            <a:lstStyle/>
            <a:p>
              <a:pPr algn="ctr" marL="0" indent="0" lvl="0">
                <a:lnSpc>
                  <a:spcPts val="3959"/>
                </a:lnSpc>
                <a:spcBef>
                  <a:spcPct val="0"/>
                </a:spcBef>
              </a:pPr>
            </a:p>
          </p:txBody>
        </p:sp>
      </p:grpSp>
      <p:sp>
        <p:nvSpPr>
          <p:cNvPr name="Freeform 17" id="17"/>
          <p:cNvSpPr/>
          <p:nvPr/>
        </p:nvSpPr>
        <p:spPr>
          <a:xfrm flipH="false" flipV="false" rot="-894643">
            <a:off x="12322030" y="5030852"/>
            <a:ext cx="1279026" cy="1516087"/>
          </a:xfrm>
          <a:custGeom>
            <a:avLst/>
            <a:gdLst/>
            <a:ahLst/>
            <a:cxnLst/>
            <a:rect r="r" b="b" t="t" l="l"/>
            <a:pathLst>
              <a:path h="1516087" w="1279026">
                <a:moveTo>
                  <a:pt x="0" y="0"/>
                </a:moveTo>
                <a:lnTo>
                  <a:pt x="1279026" y="0"/>
                </a:lnTo>
                <a:lnTo>
                  <a:pt x="1279026" y="1516087"/>
                </a:lnTo>
                <a:lnTo>
                  <a:pt x="0" y="1516087"/>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grpSp>
        <p:nvGrpSpPr>
          <p:cNvPr name="Group 18" id="18"/>
          <p:cNvGrpSpPr/>
          <p:nvPr/>
        </p:nvGrpSpPr>
        <p:grpSpPr>
          <a:xfrm rot="-68944">
            <a:off x="14714159" y="3921365"/>
            <a:ext cx="2003543" cy="3046534"/>
            <a:chOff x="0" y="0"/>
            <a:chExt cx="418514" cy="636380"/>
          </a:xfrm>
        </p:grpSpPr>
        <p:sp>
          <p:nvSpPr>
            <p:cNvPr name="Freeform 19" id="19"/>
            <p:cNvSpPr/>
            <p:nvPr/>
          </p:nvSpPr>
          <p:spPr>
            <a:xfrm flipH="false" flipV="false" rot="0">
              <a:off x="0" y="0"/>
              <a:ext cx="418514" cy="636380"/>
            </a:xfrm>
            <a:custGeom>
              <a:avLst/>
              <a:gdLst/>
              <a:ahLst/>
              <a:cxnLst/>
              <a:rect r="r" b="b" t="t" l="l"/>
              <a:pathLst>
                <a:path h="636380" w="418514">
                  <a:moveTo>
                    <a:pt x="154565" y="0"/>
                  </a:moveTo>
                  <a:lnTo>
                    <a:pt x="263949" y="0"/>
                  </a:lnTo>
                  <a:cubicBezTo>
                    <a:pt x="304942" y="0"/>
                    <a:pt x="344256" y="16284"/>
                    <a:pt x="373243" y="45271"/>
                  </a:cubicBezTo>
                  <a:cubicBezTo>
                    <a:pt x="402229" y="74257"/>
                    <a:pt x="418514" y="113571"/>
                    <a:pt x="418514" y="154565"/>
                  </a:cubicBezTo>
                  <a:lnTo>
                    <a:pt x="418514" y="481816"/>
                  </a:lnTo>
                  <a:cubicBezTo>
                    <a:pt x="418514" y="567179"/>
                    <a:pt x="349313" y="636380"/>
                    <a:pt x="263949" y="636380"/>
                  </a:cubicBezTo>
                  <a:lnTo>
                    <a:pt x="154565" y="636380"/>
                  </a:lnTo>
                  <a:cubicBezTo>
                    <a:pt x="113571" y="636380"/>
                    <a:pt x="74257" y="620096"/>
                    <a:pt x="45271" y="591109"/>
                  </a:cubicBezTo>
                  <a:cubicBezTo>
                    <a:pt x="16284" y="562123"/>
                    <a:pt x="0" y="522809"/>
                    <a:pt x="0" y="481816"/>
                  </a:cubicBezTo>
                  <a:lnTo>
                    <a:pt x="0" y="154565"/>
                  </a:lnTo>
                  <a:cubicBezTo>
                    <a:pt x="0" y="113571"/>
                    <a:pt x="16284" y="74257"/>
                    <a:pt x="45271" y="45271"/>
                  </a:cubicBezTo>
                  <a:cubicBezTo>
                    <a:pt x="74257" y="16284"/>
                    <a:pt x="113571" y="0"/>
                    <a:pt x="154565" y="0"/>
                  </a:cubicBezTo>
                  <a:close/>
                </a:path>
              </a:pathLst>
            </a:custGeom>
            <a:gradFill rotWithShape="true">
              <a:gsLst>
                <a:gs pos="0">
                  <a:srgbClr val="F0F9DF">
                    <a:alpha val="100000"/>
                  </a:srgbClr>
                </a:gs>
                <a:gs pos="100000">
                  <a:srgbClr val="FDF9A2">
                    <a:alpha val="0"/>
                  </a:srgbClr>
                </a:gs>
              </a:gsLst>
              <a:lin ang="5400000"/>
            </a:gradFill>
            <a:ln cap="rnd">
              <a:noFill/>
              <a:prstDash val="solid"/>
              <a:round/>
            </a:ln>
          </p:spPr>
        </p:sp>
        <p:sp>
          <p:nvSpPr>
            <p:cNvPr name="TextBox 20" id="20"/>
            <p:cNvSpPr txBox="true"/>
            <p:nvPr/>
          </p:nvSpPr>
          <p:spPr>
            <a:xfrm>
              <a:off x="0" y="-47625"/>
              <a:ext cx="418514" cy="684005"/>
            </a:xfrm>
            <a:prstGeom prst="rect">
              <a:avLst/>
            </a:prstGeom>
          </p:spPr>
          <p:txBody>
            <a:bodyPr anchor="ctr" rtlCol="false" tIns="71838" lIns="71838" bIns="71838" rIns="71838"/>
            <a:lstStyle/>
            <a:p>
              <a:pPr algn="ctr" marL="0" indent="0" lvl="0">
                <a:lnSpc>
                  <a:spcPts val="3959"/>
                </a:lnSpc>
                <a:spcBef>
                  <a:spcPct val="0"/>
                </a:spcBef>
              </a:pPr>
            </a:p>
          </p:txBody>
        </p:sp>
      </p:grpSp>
      <p:sp>
        <p:nvSpPr>
          <p:cNvPr name="Freeform 21" id="21"/>
          <p:cNvSpPr/>
          <p:nvPr/>
        </p:nvSpPr>
        <p:spPr>
          <a:xfrm flipH="false" flipV="false" rot="0">
            <a:off x="15082533" y="4372358"/>
            <a:ext cx="1246247" cy="1246247"/>
          </a:xfrm>
          <a:custGeom>
            <a:avLst/>
            <a:gdLst/>
            <a:ahLst/>
            <a:cxnLst/>
            <a:rect r="r" b="b" t="t" l="l"/>
            <a:pathLst>
              <a:path h="1246247" w="1246247">
                <a:moveTo>
                  <a:pt x="0" y="0"/>
                </a:moveTo>
                <a:lnTo>
                  <a:pt x="1246247" y="0"/>
                </a:lnTo>
                <a:lnTo>
                  <a:pt x="1246247" y="1246246"/>
                </a:lnTo>
                <a:lnTo>
                  <a:pt x="0" y="1246246"/>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22" id="22"/>
          <p:cNvSpPr/>
          <p:nvPr/>
        </p:nvSpPr>
        <p:spPr>
          <a:xfrm flipH="true" flipV="false" rot="0">
            <a:off x="13261097" y="6948627"/>
            <a:ext cx="2542964" cy="3338373"/>
          </a:xfrm>
          <a:custGeom>
            <a:avLst/>
            <a:gdLst/>
            <a:ahLst/>
            <a:cxnLst/>
            <a:rect r="r" b="b" t="t" l="l"/>
            <a:pathLst>
              <a:path h="3338373" w="2542964">
                <a:moveTo>
                  <a:pt x="2542964" y="0"/>
                </a:moveTo>
                <a:lnTo>
                  <a:pt x="0" y="0"/>
                </a:lnTo>
                <a:lnTo>
                  <a:pt x="0" y="3338373"/>
                </a:lnTo>
                <a:lnTo>
                  <a:pt x="2542964" y="3338373"/>
                </a:lnTo>
                <a:lnTo>
                  <a:pt x="2542964" y="0"/>
                </a:lnTo>
                <a:close/>
              </a:path>
            </a:pathLst>
          </a:custGeom>
          <a:blipFill>
            <a:blip r:embed="rId18"/>
            <a:stretch>
              <a:fillRect l="0" t="0" r="0" b="-36328"/>
            </a:stretch>
          </a:blipFill>
          <a:ln cap="sq">
            <a:noFill/>
            <a:prstDash val="solid"/>
            <a:miter/>
          </a:ln>
        </p:spPr>
      </p:sp>
      <p:sp>
        <p:nvSpPr>
          <p:cNvPr name="TextBox 23" id="23"/>
          <p:cNvSpPr txBox="true"/>
          <p:nvPr/>
        </p:nvSpPr>
        <p:spPr>
          <a:xfrm rot="0">
            <a:off x="6495871" y="1750949"/>
            <a:ext cx="10763429" cy="2083958"/>
          </a:xfrm>
          <a:prstGeom prst="rect">
            <a:avLst/>
          </a:prstGeom>
        </p:spPr>
        <p:txBody>
          <a:bodyPr anchor="t" rtlCol="false" tIns="0" lIns="0" bIns="0" rIns="0">
            <a:spAutoFit/>
          </a:bodyPr>
          <a:lstStyle/>
          <a:p>
            <a:pPr algn="ctr">
              <a:lnSpc>
                <a:spcPts val="5352"/>
              </a:lnSpc>
            </a:pPr>
            <a:r>
              <a:rPr lang="en-US" sz="5947">
                <a:solidFill>
                  <a:srgbClr val="F1532F"/>
                </a:solidFill>
                <a:latin typeface="Berthold Block"/>
                <a:ea typeface="Berthold Block"/>
                <a:cs typeface="Berthold Block"/>
                <a:sym typeface="Berthold Block"/>
              </a:rPr>
              <a:t>TATA KRAMA DAN ETIKA SAAT BEROBAT KE RUMAHSAKIT SERTA IKHTIAR DOA PENYEMBUHAN SAKIT</a:t>
            </a:r>
          </a:p>
        </p:txBody>
      </p:sp>
      <p:sp>
        <p:nvSpPr>
          <p:cNvPr name="TextBox 24" id="24"/>
          <p:cNvSpPr txBox="true"/>
          <p:nvPr/>
        </p:nvSpPr>
        <p:spPr>
          <a:xfrm rot="0">
            <a:off x="7544091" y="8723631"/>
            <a:ext cx="7538442" cy="1012189"/>
          </a:xfrm>
          <a:prstGeom prst="rect">
            <a:avLst/>
          </a:prstGeom>
        </p:spPr>
        <p:txBody>
          <a:bodyPr anchor="t" rtlCol="false" tIns="0" lIns="0" bIns="0" rIns="0">
            <a:spAutoFit/>
          </a:bodyPr>
          <a:lstStyle/>
          <a:p>
            <a:pPr algn="ctr">
              <a:lnSpc>
                <a:spcPts val="4060"/>
              </a:lnSpc>
            </a:pPr>
            <a:r>
              <a:rPr lang="en-US" sz="2900" b="true">
                <a:solidFill>
                  <a:srgbClr val="F1532F"/>
                </a:solidFill>
                <a:latin typeface="Open Sans Bold"/>
                <a:ea typeface="Open Sans Bold"/>
                <a:cs typeface="Open Sans Bold"/>
                <a:sym typeface="Open Sans Bold"/>
              </a:rPr>
              <a:t>Felycia Launa Al Farah</a:t>
            </a:r>
          </a:p>
          <a:p>
            <a:pPr algn="ctr">
              <a:lnSpc>
                <a:spcPts val="4060"/>
              </a:lnSpc>
            </a:pPr>
            <a:r>
              <a:rPr lang="en-US" sz="2900" b="true">
                <a:solidFill>
                  <a:srgbClr val="F1532F"/>
                </a:solidFill>
                <a:latin typeface="Open Sans Bold"/>
                <a:ea typeface="Open Sans Bold"/>
                <a:cs typeface="Open Sans Bold"/>
                <a:sym typeface="Open Sans Bold"/>
              </a:rPr>
              <a:t>30102100094</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5FFFE"/>
        </a:solidFill>
      </p:bgPr>
    </p:bg>
    <p:spTree>
      <p:nvGrpSpPr>
        <p:cNvPr id="1" name=""/>
        <p:cNvGrpSpPr/>
        <p:nvPr/>
      </p:nvGrpSpPr>
      <p:grpSpPr>
        <a:xfrm>
          <a:off x="0" y="0"/>
          <a:ext cx="0" cy="0"/>
          <a:chOff x="0" y="0"/>
          <a:chExt cx="0" cy="0"/>
        </a:xfrm>
      </p:grpSpPr>
      <p:grpSp>
        <p:nvGrpSpPr>
          <p:cNvPr name="Group 2" id="2"/>
          <p:cNvGrpSpPr/>
          <p:nvPr/>
        </p:nvGrpSpPr>
        <p:grpSpPr>
          <a:xfrm rot="0">
            <a:off x="660411" y="1658380"/>
            <a:ext cx="12017307" cy="8264707"/>
            <a:chOff x="0" y="0"/>
            <a:chExt cx="3165052" cy="2176713"/>
          </a:xfrm>
        </p:grpSpPr>
        <p:sp>
          <p:nvSpPr>
            <p:cNvPr name="Freeform 3" id="3"/>
            <p:cNvSpPr/>
            <p:nvPr/>
          </p:nvSpPr>
          <p:spPr>
            <a:xfrm flipH="false" flipV="false" rot="0">
              <a:off x="0" y="0"/>
              <a:ext cx="3165052" cy="2176713"/>
            </a:xfrm>
            <a:custGeom>
              <a:avLst/>
              <a:gdLst/>
              <a:ahLst/>
              <a:cxnLst/>
              <a:rect r="r" b="b" t="t" l="l"/>
              <a:pathLst>
                <a:path h="2176713" w="3165052">
                  <a:moveTo>
                    <a:pt x="19971" y="0"/>
                  </a:moveTo>
                  <a:lnTo>
                    <a:pt x="3145081" y="0"/>
                  </a:lnTo>
                  <a:cubicBezTo>
                    <a:pt x="3156111" y="0"/>
                    <a:pt x="3165052" y="8941"/>
                    <a:pt x="3165052" y="19971"/>
                  </a:cubicBezTo>
                  <a:lnTo>
                    <a:pt x="3165052" y="2156742"/>
                  </a:lnTo>
                  <a:cubicBezTo>
                    <a:pt x="3165052" y="2167772"/>
                    <a:pt x="3156111" y="2176713"/>
                    <a:pt x="3145081" y="2176713"/>
                  </a:cubicBezTo>
                  <a:lnTo>
                    <a:pt x="19971" y="2176713"/>
                  </a:lnTo>
                  <a:cubicBezTo>
                    <a:pt x="8941" y="2176713"/>
                    <a:pt x="0" y="2167772"/>
                    <a:pt x="0" y="2156742"/>
                  </a:cubicBezTo>
                  <a:lnTo>
                    <a:pt x="0" y="19971"/>
                  </a:lnTo>
                  <a:cubicBezTo>
                    <a:pt x="0" y="8941"/>
                    <a:pt x="8941" y="0"/>
                    <a:pt x="19971" y="0"/>
                  </a:cubicBezTo>
                  <a:close/>
                </a:path>
              </a:pathLst>
            </a:custGeom>
            <a:solidFill>
              <a:srgbClr val="92C9F1">
                <a:alpha val="20784"/>
              </a:srgbClr>
            </a:solidFill>
          </p:spPr>
        </p:sp>
        <p:sp>
          <p:nvSpPr>
            <p:cNvPr name="TextBox 4" id="4"/>
            <p:cNvSpPr txBox="true"/>
            <p:nvPr/>
          </p:nvSpPr>
          <p:spPr>
            <a:xfrm>
              <a:off x="0" y="-66675"/>
              <a:ext cx="3165052" cy="2243388"/>
            </a:xfrm>
            <a:prstGeom prst="rect">
              <a:avLst/>
            </a:prstGeom>
          </p:spPr>
          <p:txBody>
            <a:bodyPr anchor="ctr" rtlCol="false" tIns="50800" lIns="50800" bIns="50800" rIns="50800"/>
            <a:lstStyle/>
            <a:p>
              <a:pPr algn="ctr">
                <a:lnSpc>
                  <a:spcPts val="3479"/>
                </a:lnSpc>
              </a:pPr>
            </a:p>
          </p:txBody>
        </p:sp>
      </p:grpSp>
      <p:sp>
        <p:nvSpPr>
          <p:cNvPr name="Freeform 5" id="5"/>
          <p:cNvSpPr/>
          <p:nvPr/>
        </p:nvSpPr>
        <p:spPr>
          <a:xfrm flipH="true" flipV="false" rot="0">
            <a:off x="11451033" y="8126957"/>
            <a:ext cx="6836967" cy="2160043"/>
          </a:xfrm>
          <a:custGeom>
            <a:avLst/>
            <a:gdLst/>
            <a:ahLst/>
            <a:cxnLst/>
            <a:rect r="r" b="b" t="t" l="l"/>
            <a:pathLst>
              <a:path h="2160043" w="6836967">
                <a:moveTo>
                  <a:pt x="6836967" y="0"/>
                </a:moveTo>
                <a:lnTo>
                  <a:pt x="0" y="0"/>
                </a:lnTo>
                <a:lnTo>
                  <a:pt x="0" y="2160043"/>
                </a:lnTo>
                <a:lnTo>
                  <a:pt x="6836967" y="2160043"/>
                </a:lnTo>
                <a:lnTo>
                  <a:pt x="6836967" y="0"/>
                </a:lnTo>
                <a:close/>
              </a:path>
            </a:pathLst>
          </a:custGeom>
          <a:blipFill>
            <a:blip r:embed="rId2"/>
            <a:stretch>
              <a:fillRect l="0" t="0" r="0" b="-11441"/>
            </a:stretch>
          </a:blipFill>
        </p:spPr>
      </p:sp>
      <p:sp>
        <p:nvSpPr>
          <p:cNvPr name="Freeform 6" id="6"/>
          <p:cNvSpPr/>
          <p:nvPr/>
        </p:nvSpPr>
        <p:spPr>
          <a:xfrm flipH="false" flipV="false" rot="0">
            <a:off x="15975442" y="-650896"/>
            <a:ext cx="1283858" cy="2309276"/>
          </a:xfrm>
          <a:custGeom>
            <a:avLst/>
            <a:gdLst/>
            <a:ahLst/>
            <a:cxnLst/>
            <a:rect r="r" b="b" t="t" l="l"/>
            <a:pathLst>
              <a:path h="2309276" w="1283858">
                <a:moveTo>
                  <a:pt x="0" y="0"/>
                </a:moveTo>
                <a:lnTo>
                  <a:pt x="1283858" y="0"/>
                </a:lnTo>
                <a:lnTo>
                  <a:pt x="1283858" y="2309276"/>
                </a:lnTo>
                <a:lnTo>
                  <a:pt x="0" y="230927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7" id="7"/>
          <p:cNvSpPr txBox="true"/>
          <p:nvPr/>
        </p:nvSpPr>
        <p:spPr>
          <a:xfrm rot="0">
            <a:off x="965323" y="2435161"/>
            <a:ext cx="10738562" cy="6271790"/>
          </a:xfrm>
          <a:prstGeom prst="rect">
            <a:avLst/>
          </a:prstGeom>
        </p:spPr>
        <p:txBody>
          <a:bodyPr anchor="t" rtlCol="false" tIns="0" lIns="0" bIns="0" rIns="0">
            <a:spAutoFit/>
          </a:bodyPr>
          <a:lstStyle/>
          <a:p>
            <a:pPr algn="ctr">
              <a:lnSpc>
                <a:spcPts val="5535"/>
              </a:lnSpc>
            </a:pPr>
          </a:p>
          <a:p>
            <a:pPr algn="ctr">
              <a:lnSpc>
                <a:spcPts val="5535"/>
              </a:lnSpc>
            </a:pPr>
            <a:r>
              <a:rPr lang="en-US" sz="3954" b="true">
                <a:solidFill>
                  <a:srgbClr val="000000"/>
                </a:solidFill>
                <a:latin typeface="Poppins Bold"/>
                <a:ea typeface="Poppins Bold"/>
                <a:cs typeface="Poppins Bold"/>
                <a:sym typeface="Poppins Bold"/>
              </a:rPr>
              <a:t> IKHTIAR MEDIS </a:t>
            </a:r>
          </a:p>
          <a:p>
            <a:pPr algn="ctr">
              <a:lnSpc>
                <a:spcPts val="5535"/>
              </a:lnSpc>
            </a:pPr>
            <a:r>
              <a:rPr lang="en-US" sz="3954" b="true">
                <a:solidFill>
                  <a:srgbClr val="000000"/>
                </a:solidFill>
                <a:latin typeface="Poppins Bold"/>
                <a:ea typeface="Poppins Bold"/>
                <a:cs typeface="Poppins Bold"/>
                <a:sym typeface="Poppins Bold"/>
              </a:rPr>
              <a:t>rutin kontrol, minum obat teratur, patuhi anjuran dokter.</a:t>
            </a:r>
          </a:p>
          <a:p>
            <a:pPr algn="ctr">
              <a:lnSpc>
                <a:spcPts val="5535"/>
              </a:lnSpc>
            </a:pPr>
          </a:p>
          <a:p>
            <a:pPr algn="ctr">
              <a:lnSpc>
                <a:spcPts val="5535"/>
              </a:lnSpc>
            </a:pPr>
            <a:r>
              <a:rPr lang="en-US" sz="3954" b="true">
                <a:solidFill>
                  <a:srgbClr val="000000"/>
                </a:solidFill>
                <a:latin typeface="Poppins Bold"/>
                <a:ea typeface="Poppins Bold"/>
                <a:cs typeface="Poppins Bold"/>
                <a:sym typeface="Poppins Bold"/>
              </a:rPr>
              <a:t>IKHTIAR BATIN</a:t>
            </a:r>
          </a:p>
          <a:p>
            <a:pPr algn="ctr">
              <a:lnSpc>
                <a:spcPts val="5535"/>
              </a:lnSpc>
            </a:pPr>
            <a:r>
              <a:rPr lang="en-US" sz="3954" b="true">
                <a:solidFill>
                  <a:srgbClr val="000000"/>
                </a:solidFill>
                <a:latin typeface="Poppins Bold"/>
                <a:ea typeface="Poppins Bold"/>
                <a:cs typeface="Poppins Bold"/>
                <a:sym typeface="Poppins Bold"/>
              </a:rPr>
              <a:t>doa, dzikir, sedekah, amal baik, menjaga hati tetap sabar dan ikhlas.</a:t>
            </a:r>
          </a:p>
          <a:p>
            <a:pPr algn="ctr">
              <a:lnSpc>
                <a:spcPts val="5535"/>
              </a:lnSpc>
            </a:pPr>
          </a:p>
        </p:txBody>
      </p:sp>
      <p:sp>
        <p:nvSpPr>
          <p:cNvPr name="Freeform 8" id="8"/>
          <p:cNvSpPr/>
          <p:nvPr/>
        </p:nvSpPr>
        <p:spPr>
          <a:xfrm flipH="false" flipV="false" rot="0">
            <a:off x="12236686" y="5542986"/>
            <a:ext cx="5767798" cy="4744014"/>
          </a:xfrm>
          <a:custGeom>
            <a:avLst/>
            <a:gdLst/>
            <a:ahLst/>
            <a:cxnLst/>
            <a:rect r="r" b="b" t="t" l="l"/>
            <a:pathLst>
              <a:path h="4744014" w="5767798">
                <a:moveTo>
                  <a:pt x="0" y="0"/>
                </a:moveTo>
                <a:lnTo>
                  <a:pt x="5767798" y="0"/>
                </a:lnTo>
                <a:lnTo>
                  <a:pt x="5767798" y="4744014"/>
                </a:lnTo>
                <a:lnTo>
                  <a:pt x="0" y="474401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9" id="9"/>
          <p:cNvSpPr txBox="true"/>
          <p:nvPr/>
        </p:nvSpPr>
        <p:spPr>
          <a:xfrm rot="0">
            <a:off x="660411" y="785665"/>
            <a:ext cx="12017307" cy="1455925"/>
          </a:xfrm>
          <a:prstGeom prst="rect">
            <a:avLst/>
          </a:prstGeom>
        </p:spPr>
        <p:txBody>
          <a:bodyPr anchor="t" rtlCol="false" tIns="0" lIns="0" bIns="0" rIns="0">
            <a:spAutoFit/>
          </a:bodyPr>
          <a:lstStyle/>
          <a:p>
            <a:pPr algn="ctr">
              <a:lnSpc>
                <a:spcPts val="5591"/>
              </a:lnSpc>
            </a:pPr>
            <a:r>
              <a:rPr lang="en-US" sz="6213">
                <a:solidFill>
                  <a:srgbClr val="5684A6"/>
                </a:solidFill>
                <a:latin typeface="Berthold Block"/>
                <a:ea typeface="Berthold Block"/>
                <a:cs typeface="Berthold Block"/>
                <a:sym typeface="Berthold Block"/>
              </a:rPr>
              <a:t>MENGGABUNGKAN USAHA MEDIS DAN DOA </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BF9EF"/>
        </a:solidFill>
      </p:bgPr>
    </p:bg>
    <p:spTree>
      <p:nvGrpSpPr>
        <p:cNvPr id="1" name=""/>
        <p:cNvGrpSpPr/>
        <p:nvPr/>
      </p:nvGrpSpPr>
      <p:grpSpPr>
        <a:xfrm>
          <a:off x="0" y="0"/>
          <a:ext cx="0" cy="0"/>
          <a:chOff x="0" y="0"/>
          <a:chExt cx="0" cy="0"/>
        </a:xfrm>
      </p:grpSpPr>
      <p:grpSp>
        <p:nvGrpSpPr>
          <p:cNvPr name="Group 2" id="2"/>
          <p:cNvGrpSpPr/>
          <p:nvPr/>
        </p:nvGrpSpPr>
        <p:grpSpPr>
          <a:xfrm rot="0">
            <a:off x="-1037604" y="0"/>
            <a:ext cx="13946067" cy="10287000"/>
            <a:chOff x="0" y="0"/>
            <a:chExt cx="3673038" cy="2709333"/>
          </a:xfrm>
        </p:grpSpPr>
        <p:sp>
          <p:nvSpPr>
            <p:cNvPr name="Freeform 3" id="3"/>
            <p:cNvSpPr/>
            <p:nvPr/>
          </p:nvSpPr>
          <p:spPr>
            <a:xfrm flipH="false" flipV="false" rot="0">
              <a:off x="0" y="0"/>
              <a:ext cx="3673038" cy="2709333"/>
            </a:xfrm>
            <a:custGeom>
              <a:avLst/>
              <a:gdLst/>
              <a:ahLst/>
              <a:cxnLst/>
              <a:rect r="r" b="b" t="t" l="l"/>
              <a:pathLst>
                <a:path h="2709333" w="3673038">
                  <a:moveTo>
                    <a:pt x="17209" y="0"/>
                  </a:moveTo>
                  <a:lnTo>
                    <a:pt x="3655829" y="0"/>
                  </a:lnTo>
                  <a:cubicBezTo>
                    <a:pt x="3665333" y="0"/>
                    <a:pt x="3673038" y="7705"/>
                    <a:pt x="3673038" y="17209"/>
                  </a:cubicBezTo>
                  <a:lnTo>
                    <a:pt x="3673038" y="2692124"/>
                  </a:lnTo>
                  <a:cubicBezTo>
                    <a:pt x="3673038" y="2701629"/>
                    <a:pt x="3665333" y="2709333"/>
                    <a:pt x="3655829" y="2709333"/>
                  </a:cubicBezTo>
                  <a:lnTo>
                    <a:pt x="17209" y="2709333"/>
                  </a:lnTo>
                  <a:cubicBezTo>
                    <a:pt x="7705" y="2709333"/>
                    <a:pt x="0" y="2701629"/>
                    <a:pt x="0" y="2692124"/>
                  </a:cubicBezTo>
                  <a:lnTo>
                    <a:pt x="0" y="17209"/>
                  </a:lnTo>
                  <a:cubicBezTo>
                    <a:pt x="0" y="7705"/>
                    <a:pt x="7705" y="0"/>
                    <a:pt x="17209" y="0"/>
                  </a:cubicBezTo>
                  <a:close/>
                </a:path>
              </a:pathLst>
            </a:custGeom>
            <a:solidFill>
              <a:srgbClr val="EC5458">
                <a:alpha val="20784"/>
              </a:srgbClr>
            </a:solidFill>
          </p:spPr>
        </p:sp>
        <p:sp>
          <p:nvSpPr>
            <p:cNvPr name="TextBox 4" id="4"/>
            <p:cNvSpPr txBox="true"/>
            <p:nvPr/>
          </p:nvSpPr>
          <p:spPr>
            <a:xfrm>
              <a:off x="0" y="-66675"/>
              <a:ext cx="3673038" cy="2776008"/>
            </a:xfrm>
            <a:prstGeom prst="rect">
              <a:avLst/>
            </a:prstGeom>
          </p:spPr>
          <p:txBody>
            <a:bodyPr anchor="ctr" rtlCol="false" tIns="50800" lIns="50800" bIns="50800" rIns="50800"/>
            <a:lstStyle/>
            <a:p>
              <a:pPr algn="ctr">
                <a:lnSpc>
                  <a:spcPts val="3479"/>
                </a:lnSpc>
              </a:pPr>
            </a:p>
          </p:txBody>
        </p:sp>
      </p:grpSp>
      <p:sp>
        <p:nvSpPr>
          <p:cNvPr name="Freeform 5" id="5"/>
          <p:cNvSpPr/>
          <p:nvPr/>
        </p:nvSpPr>
        <p:spPr>
          <a:xfrm flipH="false" flipV="false" rot="0">
            <a:off x="12713530" y="7711323"/>
            <a:ext cx="5574470" cy="2575677"/>
          </a:xfrm>
          <a:custGeom>
            <a:avLst/>
            <a:gdLst/>
            <a:ahLst/>
            <a:cxnLst/>
            <a:rect r="r" b="b" t="t" l="l"/>
            <a:pathLst>
              <a:path h="2575677" w="5574470">
                <a:moveTo>
                  <a:pt x="0" y="0"/>
                </a:moveTo>
                <a:lnTo>
                  <a:pt x="5574470" y="0"/>
                </a:lnTo>
                <a:lnTo>
                  <a:pt x="5574470" y="2575677"/>
                </a:lnTo>
                <a:lnTo>
                  <a:pt x="0" y="2575677"/>
                </a:lnTo>
                <a:lnTo>
                  <a:pt x="0" y="0"/>
                </a:lnTo>
                <a:close/>
              </a:path>
            </a:pathLst>
          </a:custGeom>
          <a:blipFill>
            <a:blip r:embed="rId2"/>
            <a:stretch>
              <a:fillRect l="-48330" t="-23960" r="-9073" b="-105214"/>
            </a:stretch>
          </a:blipFill>
        </p:spPr>
      </p:sp>
      <p:sp>
        <p:nvSpPr>
          <p:cNvPr name="Freeform 6" id="6"/>
          <p:cNvSpPr/>
          <p:nvPr/>
        </p:nvSpPr>
        <p:spPr>
          <a:xfrm flipH="false" flipV="false" rot="0">
            <a:off x="12713530" y="1636059"/>
            <a:ext cx="6737408" cy="6040344"/>
          </a:xfrm>
          <a:custGeom>
            <a:avLst/>
            <a:gdLst/>
            <a:ahLst/>
            <a:cxnLst/>
            <a:rect r="r" b="b" t="t" l="l"/>
            <a:pathLst>
              <a:path h="6040344" w="6737408">
                <a:moveTo>
                  <a:pt x="0" y="0"/>
                </a:moveTo>
                <a:lnTo>
                  <a:pt x="6737408" y="0"/>
                </a:lnTo>
                <a:lnTo>
                  <a:pt x="6737408" y="6040344"/>
                </a:lnTo>
                <a:lnTo>
                  <a:pt x="0" y="6040344"/>
                </a:lnTo>
                <a:lnTo>
                  <a:pt x="0" y="0"/>
                </a:lnTo>
                <a:close/>
              </a:path>
            </a:pathLst>
          </a:custGeom>
          <a:blipFill>
            <a:blip r:embed="rId3"/>
            <a:stretch>
              <a:fillRect l="0" t="0" r="0" b="-16036"/>
            </a:stretch>
          </a:blipFill>
        </p:spPr>
      </p:sp>
      <p:sp>
        <p:nvSpPr>
          <p:cNvPr name="TextBox 7" id="7"/>
          <p:cNvSpPr txBox="true"/>
          <p:nvPr/>
        </p:nvSpPr>
        <p:spPr>
          <a:xfrm rot="0">
            <a:off x="4174293" y="822119"/>
            <a:ext cx="6022567" cy="813940"/>
          </a:xfrm>
          <a:prstGeom prst="rect">
            <a:avLst/>
          </a:prstGeom>
        </p:spPr>
        <p:txBody>
          <a:bodyPr anchor="t" rtlCol="false" tIns="0" lIns="0" bIns="0" rIns="0">
            <a:spAutoFit/>
          </a:bodyPr>
          <a:lstStyle/>
          <a:p>
            <a:pPr algn="l">
              <a:lnSpc>
                <a:spcPts val="5951"/>
              </a:lnSpc>
            </a:pPr>
            <a:r>
              <a:rPr lang="en-US" sz="6613">
                <a:solidFill>
                  <a:srgbClr val="978745"/>
                </a:solidFill>
                <a:latin typeface="Berthold Block"/>
                <a:ea typeface="Berthold Block"/>
                <a:cs typeface="Berthold Block"/>
                <a:sym typeface="Berthold Block"/>
              </a:rPr>
              <a:t>PENUTUP</a:t>
            </a:r>
          </a:p>
        </p:txBody>
      </p:sp>
      <p:sp>
        <p:nvSpPr>
          <p:cNvPr name="TextBox 8" id="8"/>
          <p:cNvSpPr txBox="true"/>
          <p:nvPr/>
        </p:nvSpPr>
        <p:spPr>
          <a:xfrm rot="0">
            <a:off x="106712" y="1786663"/>
            <a:ext cx="12606818" cy="7906911"/>
          </a:xfrm>
          <a:prstGeom prst="rect">
            <a:avLst/>
          </a:prstGeom>
        </p:spPr>
        <p:txBody>
          <a:bodyPr anchor="t" rtlCol="false" tIns="0" lIns="0" bIns="0" rIns="0">
            <a:spAutoFit/>
          </a:bodyPr>
          <a:lstStyle/>
          <a:p>
            <a:pPr algn="l">
              <a:lnSpc>
                <a:spcPts val="5186"/>
              </a:lnSpc>
              <a:spcBef>
                <a:spcPct val="0"/>
              </a:spcBef>
            </a:pPr>
          </a:p>
          <a:p>
            <a:pPr algn="l" marL="799756" indent="-399878" lvl="1">
              <a:lnSpc>
                <a:spcPts val="5186"/>
              </a:lnSpc>
              <a:spcBef>
                <a:spcPct val="0"/>
              </a:spcBef>
              <a:buFont typeface="Arial"/>
              <a:buChar char="•"/>
            </a:pPr>
            <a:r>
              <a:rPr lang="en-US" b="true" sz="3704">
                <a:solidFill>
                  <a:srgbClr val="EC5458"/>
                </a:solidFill>
                <a:latin typeface="Poppins Bold"/>
                <a:ea typeface="Poppins Bold"/>
                <a:cs typeface="Poppins Bold"/>
                <a:sym typeface="Poppins Bold"/>
              </a:rPr>
              <a:t>Berobat dengan tata krama akan memudahkan pelayanan dan menciptakan suasana harmonis di rumah sakit.</a:t>
            </a:r>
          </a:p>
          <a:p>
            <a:pPr algn="l">
              <a:lnSpc>
                <a:spcPts val="5186"/>
              </a:lnSpc>
              <a:spcBef>
                <a:spcPct val="0"/>
              </a:spcBef>
            </a:pPr>
          </a:p>
          <a:p>
            <a:pPr algn="l" marL="799756" indent="-399878" lvl="1">
              <a:lnSpc>
                <a:spcPts val="5186"/>
              </a:lnSpc>
              <a:spcBef>
                <a:spcPct val="0"/>
              </a:spcBef>
              <a:buFont typeface="Arial"/>
              <a:buChar char="•"/>
            </a:pPr>
            <a:r>
              <a:rPr lang="en-US" b="true" sz="3704">
                <a:solidFill>
                  <a:srgbClr val="EC5458"/>
                </a:solidFill>
                <a:latin typeface="Poppins Bold"/>
                <a:ea typeface="Poppins Bold"/>
                <a:cs typeface="Poppins Bold"/>
                <a:sym typeface="Poppins Bold"/>
              </a:rPr>
              <a:t>B</a:t>
            </a:r>
            <a:r>
              <a:rPr lang="en-US" b="true" sz="3704">
                <a:solidFill>
                  <a:srgbClr val="EC5458"/>
                </a:solidFill>
                <a:latin typeface="Poppins Bold"/>
                <a:ea typeface="Poppins Bold"/>
                <a:cs typeface="Poppins Bold"/>
                <a:sym typeface="Poppins Bold"/>
              </a:rPr>
              <a:t>erdoa dan bertawakal adalah bagian dari ikhtiar, karena kesembuhan sejati berasal dari Allah SWT.</a:t>
            </a:r>
          </a:p>
          <a:p>
            <a:pPr algn="l">
              <a:lnSpc>
                <a:spcPts val="5186"/>
              </a:lnSpc>
              <a:spcBef>
                <a:spcPct val="0"/>
              </a:spcBef>
            </a:pPr>
          </a:p>
          <a:p>
            <a:pPr algn="l" marL="799756" indent="-399878" lvl="1">
              <a:lnSpc>
                <a:spcPts val="5186"/>
              </a:lnSpc>
              <a:spcBef>
                <a:spcPct val="0"/>
              </a:spcBef>
              <a:buFont typeface="Arial"/>
              <a:buChar char="•"/>
            </a:pPr>
            <a:r>
              <a:rPr lang="en-US" b="true" sz="3704">
                <a:solidFill>
                  <a:srgbClr val="EC5458"/>
                </a:solidFill>
                <a:latin typeface="Poppins Bold"/>
                <a:ea typeface="Poppins Bold"/>
                <a:cs typeface="Poppins Bold"/>
                <a:sym typeface="Poppins Bold"/>
              </a:rPr>
              <a:t>Dengan menggabungkan usaha medis, doa, dan kesabaran, insyaAllah kesembuhan dan kesehatan dapat diraih.</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777" r="0" b="-16777"/>
            </a:stretch>
          </a:blipFill>
        </p:spPr>
      </p:sp>
      <p:sp>
        <p:nvSpPr>
          <p:cNvPr name="Freeform 3" id="3"/>
          <p:cNvSpPr/>
          <p:nvPr/>
        </p:nvSpPr>
        <p:spPr>
          <a:xfrm flipH="false" flipV="false" rot="0">
            <a:off x="0" y="0"/>
            <a:ext cx="5861222" cy="9258300"/>
          </a:xfrm>
          <a:custGeom>
            <a:avLst/>
            <a:gdLst/>
            <a:ahLst/>
            <a:cxnLst/>
            <a:rect r="r" b="b" t="t" l="l"/>
            <a:pathLst>
              <a:path h="9258300" w="5861222">
                <a:moveTo>
                  <a:pt x="0" y="0"/>
                </a:moveTo>
                <a:lnTo>
                  <a:pt x="5861222" y="0"/>
                </a:lnTo>
                <a:lnTo>
                  <a:pt x="5861222" y="9258300"/>
                </a:lnTo>
                <a:lnTo>
                  <a:pt x="0" y="9258300"/>
                </a:lnTo>
                <a:lnTo>
                  <a:pt x="0" y="0"/>
                </a:lnTo>
                <a:close/>
              </a:path>
            </a:pathLst>
          </a:custGeom>
          <a:blipFill>
            <a:blip r:embed="rId3"/>
            <a:stretch>
              <a:fillRect l="0" t="0" r="-54207" b="0"/>
            </a:stretch>
          </a:blipFill>
        </p:spPr>
      </p:sp>
      <p:sp>
        <p:nvSpPr>
          <p:cNvPr name="Freeform 4" id="4"/>
          <p:cNvSpPr/>
          <p:nvPr/>
        </p:nvSpPr>
        <p:spPr>
          <a:xfrm flipH="false" flipV="false" rot="0">
            <a:off x="1841737" y="-185151"/>
            <a:ext cx="5020213" cy="5476081"/>
          </a:xfrm>
          <a:custGeom>
            <a:avLst/>
            <a:gdLst/>
            <a:ahLst/>
            <a:cxnLst/>
            <a:rect r="r" b="b" t="t" l="l"/>
            <a:pathLst>
              <a:path h="5476081" w="5020213">
                <a:moveTo>
                  <a:pt x="0" y="0"/>
                </a:moveTo>
                <a:lnTo>
                  <a:pt x="5020213" y="0"/>
                </a:lnTo>
                <a:lnTo>
                  <a:pt x="5020213" y="5476080"/>
                </a:lnTo>
                <a:lnTo>
                  <a:pt x="0" y="5476080"/>
                </a:lnTo>
                <a:lnTo>
                  <a:pt x="0" y="0"/>
                </a:lnTo>
                <a:close/>
              </a:path>
            </a:pathLst>
          </a:custGeom>
          <a:blipFill>
            <a:blip r:embed="rId4"/>
            <a:stretch>
              <a:fillRect l="0" t="0" r="-5944" b="0"/>
            </a:stretch>
          </a:blipFill>
        </p:spPr>
      </p:sp>
      <p:sp>
        <p:nvSpPr>
          <p:cNvPr name="Freeform 5" id="5"/>
          <p:cNvSpPr/>
          <p:nvPr/>
        </p:nvSpPr>
        <p:spPr>
          <a:xfrm flipH="false" flipV="false" rot="0">
            <a:off x="10991971" y="7873365"/>
            <a:ext cx="7296029" cy="2413635"/>
          </a:xfrm>
          <a:custGeom>
            <a:avLst/>
            <a:gdLst/>
            <a:ahLst/>
            <a:cxnLst/>
            <a:rect r="r" b="b" t="t" l="l"/>
            <a:pathLst>
              <a:path h="2413635" w="7296029">
                <a:moveTo>
                  <a:pt x="0" y="0"/>
                </a:moveTo>
                <a:lnTo>
                  <a:pt x="7296029" y="0"/>
                </a:lnTo>
                <a:lnTo>
                  <a:pt x="7296029" y="2413635"/>
                </a:lnTo>
                <a:lnTo>
                  <a:pt x="0" y="2413635"/>
                </a:lnTo>
                <a:lnTo>
                  <a:pt x="0" y="0"/>
                </a:lnTo>
                <a:close/>
              </a:path>
            </a:pathLst>
          </a:custGeom>
          <a:blipFill>
            <a:blip r:embed="rId5"/>
            <a:stretch>
              <a:fillRect l="-48191" t="0" r="-19702" b="-188227"/>
            </a:stretch>
          </a:blipFill>
        </p:spPr>
      </p:sp>
      <p:sp>
        <p:nvSpPr>
          <p:cNvPr name="Freeform 6" id="6"/>
          <p:cNvSpPr/>
          <p:nvPr/>
        </p:nvSpPr>
        <p:spPr>
          <a:xfrm flipH="true" flipV="false" rot="0">
            <a:off x="3941115" y="4787896"/>
            <a:ext cx="4588934" cy="6170938"/>
          </a:xfrm>
          <a:custGeom>
            <a:avLst/>
            <a:gdLst/>
            <a:ahLst/>
            <a:cxnLst/>
            <a:rect r="r" b="b" t="t" l="l"/>
            <a:pathLst>
              <a:path h="6170938" w="4588934">
                <a:moveTo>
                  <a:pt x="4588934" y="0"/>
                </a:moveTo>
                <a:lnTo>
                  <a:pt x="0" y="0"/>
                </a:lnTo>
                <a:lnTo>
                  <a:pt x="0" y="6170938"/>
                </a:lnTo>
                <a:lnTo>
                  <a:pt x="4588934" y="6170938"/>
                </a:lnTo>
                <a:lnTo>
                  <a:pt x="4588934"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0">
            <a:off x="0" y="4787896"/>
            <a:ext cx="5190703" cy="5802616"/>
          </a:xfrm>
          <a:custGeom>
            <a:avLst/>
            <a:gdLst/>
            <a:ahLst/>
            <a:cxnLst/>
            <a:rect r="r" b="b" t="t" l="l"/>
            <a:pathLst>
              <a:path h="5802616" w="5190703">
                <a:moveTo>
                  <a:pt x="0" y="0"/>
                </a:moveTo>
                <a:lnTo>
                  <a:pt x="5190703" y="0"/>
                </a:lnTo>
                <a:lnTo>
                  <a:pt x="5190703" y="5802615"/>
                </a:lnTo>
                <a:lnTo>
                  <a:pt x="0" y="580261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5400000">
            <a:off x="2279140" y="1017694"/>
            <a:ext cx="1589628" cy="1333332"/>
          </a:xfrm>
          <a:custGeom>
            <a:avLst/>
            <a:gdLst/>
            <a:ahLst/>
            <a:cxnLst/>
            <a:rect r="r" b="b" t="t" l="l"/>
            <a:pathLst>
              <a:path h="1333332" w="1589628">
                <a:moveTo>
                  <a:pt x="0" y="0"/>
                </a:moveTo>
                <a:lnTo>
                  <a:pt x="1589628" y="0"/>
                </a:lnTo>
                <a:lnTo>
                  <a:pt x="1589628" y="1333332"/>
                </a:lnTo>
                <a:lnTo>
                  <a:pt x="0" y="1333332"/>
                </a:lnTo>
                <a:lnTo>
                  <a:pt x="0" y="0"/>
                </a:lnTo>
                <a:close/>
              </a:path>
            </a:pathLst>
          </a:custGeom>
          <a:blipFill>
            <a:blip r:embed="rId10"/>
            <a:stretch>
              <a:fillRect l="-70353" t="-12217" r="-19351" b="-38800"/>
            </a:stretch>
          </a:blipFill>
        </p:spPr>
      </p:sp>
      <p:grpSp>
        <p:nvGrpSpPr>
          <p:cNvPr name="Group 9" id="9"/>
          <p:cNvGrpSpPr/>
          <p:nvPr/>
        </p:nvGrpSpPr>
        <p:grpSpPr>
          <a:xfrm rot="-1148596">
            <a:off x="10028676" y="6464626"/>
            <a:ext cx="2003543" cy="3046534"/>
            <a:chOff x="0" y="0"/>
            <a:chExt cx="418514" cy="636380"/>
          </a:xfrm>
        </p:grpSpPr>
        <p:sp>
          <p:nvSpPr>
            <p:cNvPr name="Freeform 10" id="10"/>
            <p:cNvSpPr/>
            <p:nvPr/>
          </p:nvSpPr>
          <p:spPr>
            <a:xfrm flipH="false" flipV="false" rot="0">
              <a:off x="0" y="0"/>
              <a:ext cx="418514" cy="636380"/>
            </a:xfrm>
            <a:custGeom>
              <a:avLst/>
              <a:gdLst/>
              <a:ahLst/>
              <a:cxnLst/>
              <a:rect r="r" b="b" t="t" l="l"/>
              <a:pathLst>
                <a:path h="636380" w="418514">
                  <a:moveTo>
                    <a:pt x="154565" y="0"/>
                  </a:moveTo>
                  <a:lnTo>
                    <a:pt x="263949" y="0"/>
                  </a:lnTo>
                  <a:cubicBezTo>
                    <a:pt x="304942" y="0"/>
                    <a:pt x="344256" y="16284"/>
                    <a:pt x="373243" y="45271"/>
                  </a:cubicBezTo>
                  <a:cubicBezTo>
                    <a:pt x="402229" y="74257"/>
                    <a:pt x="418514" y="113571"/>
                    <a:pt x="418514" y="154565"/>
                  </a:cubicBezTo>
                  <a:lnTo>
                    <a:pt x="418514" y="481816"/>
                  </a:lnTo>
                  <a:cubicBezTo>
                    <a:pt x="418514" y="567179"/>
                    <a:pt x="349313" y="636380"/>
                    <a:pt x="263949" y="636380"/>
                  </a:cubicBezTo>
                  <a:lnTo>
                    <a:pt x="154565" y="636380"/>
                  </a:lnTo>
                  <a:cubicBezTo>
                    <a:pt x="113571" y="636380"/>
                    <a:pt x="74257" y="620096"/>
                    <a:pt x="45271" y="591109"/>
                  </a:cubicBezTo>
                  <a:cubicBezTo>
                    <a:pt x="16284" y="562123"/>
                    <a:pt x="0" y="522809"/>
                    <a:pt x="0" y="481816"/>
                  </a:cubicBezTo>
                  <a:lnTo>
                    <a:pt x="0" y="154565"/>
                  </a:lnTo>
                  <a:cubicBezTo>
                    <a:pt x="0" y="113571"/>
                    <a:pt x="16284" y="74257"/>
                    <a:pt x="45271" y="45271"/>
                  </a:cubicBezTo>
                  <a:cubicBezTo>
                    <a:pt x="74257" y="16284"/>
                    <a:pt x="113571" y="0"/>
                    <a:pt x="154565" y="0"/>
                  </a:cubicBezTo>
                  <a:close/>
                </a:path>
              </a:pathLst>
            </a:custGeom>
            <a:gradFill rotWithShape="true">
              <a:gsLst>
                <a:gs pos="0">
                  <a:srgbClr val="F0F9DF">
                    <a:alpha val="100000"/>
                  </a:srgbClr>
                </a:gs>
                <a:gs pos="100000">
                  <a:srgbClr val="FDF9A2">
                    <a:alpha val="0"/>
                  </a:srgbClr>
                </a:gs>
              </a:gsLst>
              <a:lin ang="5400000"/>
            </a:gradFill>
            <a:ln cap="rnd">
              <a:noFill/>
              <a:prstDash val="solid"/>
              <a:round/>
            </a:ln>
          </p:spPr>
        </p:sp>
        <p:sp>
          <p:nvSpPr>
            <p:cNvPr name="TextBox 11" id="11"/>
            <p:cNvSpPr txBox="true"/>
            <p:nvPr/>
          </p:nvSpPr>
          <p:spPr>
            <a:xfrm>
              <a:off x="0" y="-47625"/>
              <a:ext cx="418514" cy="684005"/>
            </a:xfrm>
            <a:prstGeom prst="rect">
              <a:avLst/>
            </a:prstGeom>
          </p:spPr>
          <p:txBody>
            <a:bodyPr anchor="ctr" rtlCol="false" tIns="71838" lIns="71838" bIns="71838" rIns="71838"/>
            <a:lstStyle/>
            <a:p>
              <a:pPr algn="ctr" marL="0" indent="0" lvl="0">
                <a:lnSpc>
                  <a:spcPts val="3959"/>
                </a:lnSpc>
                <a:spcBef>
                  <a:spcPct val="0"/>
                </a:spcBef>
              </a:pPr>
            </a:p>
          </p:txBody>
        </p:sp>
      </p:grpSp>
      <p:sp>
        <p:nvSpPr>
          <p:cNvPr name="Freeform 12" id="12"/>
          <p:cNvSpPr/>
          <p:nvPr/>
        </p:nvSpPr>
        <p:spPr>
          <a:xfrm flipH="false" flipV="false" rot="-1079651">
            <a:off x="10514004" y="6924237"/>
            <a:ext cx="774038" cy="1330379"/>
          </a:xfrm>
          <a:custGeom>
            <a:avLst/>
            <a:gdLst/>
            <a:ahLst/>
            <a:cxnLst/>
            <a:rect r="r" b="b" t="t" l="l"/>
            <a:pathLst>
              <a:path h="1330379" w="774038">
                <a:moveTo>
                  <a:pt x="0" y="0"/>
                </a:moveTo>
                <a:lnTo>
                  <a:pt x="774038" y="0"/>
                </a:lnTo>
                <a:lnTo>
                  <a:pt x="774038" y="1330378"/>
                </a:lnTo>
                <a:lnTo>
                  <a:pt x="0" y="1330378"/>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nvGrpSpPr>
          <p:cNvPr name="Group 13" id="13"/>
          <p:cNvGrpSpPr/>
          <p:nvPr/>
        </p:nvGrpSpPr>
        <p:grpSpPr>
          <a:xfrm rot="-963588">
            <a:off x="12001183" y="4688160"/>
            <a:ext cx="2003543" cy="3046534"/>
            <a:chOff x="0" y="0"/>
            <a:chExt cx="418514" cy="636380"/>
          </a:xfrm>
        </p:grpSpPr>
        <p:sp>
          <p:nvSpPr>
            <p:cNvPr name="Freeform 14" id="14"/>
            <p:cNvSpPr/>
            <p:nvPr/>
          </p:nvSpPr>
          <p:spPr>
            <a:xfrm flipH="false" flipV="false" rot="0">
              <a:off x="0" y="0"/>
              <a:ext cx="418514" cy="636380"/>
            </a:xfrm>
            <a:custGeom>
              <a:avLst/>
              <a:gdLst/>
              <a:ahLst/>
              <a:cxnLst/>
              <a:rect r="r" b="b" t="t" l="l"/>
              <a:pathLst>
                <a:path h="636380" w="418514">
                  <a:moveTo>
                    <a:pt x="154565" y="0"/>
                  </a:moveTo>
                  <a:lnTo>
                    <a:pt x="263949" y="0"/>
                  </a:lnTo>
                  <a:cubicBezTo>
                    <a:pt x="304942" y="0"/>
                    <a:pt x="344256" y="16284"/>
                    <a:pt x="373243" y="45271"/>
                  </a:cubicBezTo>
                  <a:cubicBezTo>
                    <a:pt x="402229" y="74257"/>
                    <a:pt x="418514" y="113571"/>
                    <a:pt x="418514" y="154565"/>
                  </a:cubicBezTo>
                  <a:lnTo>
                    <a:pt x="418514" y="481816"/>
                  </a:lnTo>
                  <a:cubicBezTo>
                    <a:pt x="418514" y="567179"/>
                    <a:pt x="349313" y="636380"/>
                    <a:pt x="263949" y="636380"/>
                  </a:cubicBezTo>
                  <a:lnTo>
                    <a:pt x="154565" y="636380"/>
                  </a:lnTo>
                  <a:cubicBezTo>
                    <a:pt x="113571" y="636380"/>
                    <a:pt x="74257" y="620096"/>
                    <a:pt x="45271" y="591109"/>
                  </a:cubicBezTo>
                  <a:cubicBezTo>
                    <a:pt x="16284" y="562123"/>
                    <a:pt x="0" y="522809"/>
                    <a:pt x="0" y="481816"/>
                  </a:cubicBezTo>
                  <a:lnTo>
                    <a:pt x="0" y="154565"/>
                  </a:lnTo>
                  <a:cubicBezTo>
                    <a:pt x="0" y="113571"/>
                    <a:pt x="16284" y="74257"/>
                    <a:pt x="45271" y="45271"/>
                  </a:cubicBezTo>
                  <a:cubicBezTo>
                    <a:pt x="74257" y="16284"/>
                    <a:pt x="113571" y="0"/>
                    <a:pt x="154565" y="0"/>
                  </a:cubicBezTo>
                  <a:close/>
                </a:path>
              </a:pathLst>
            </a:custGeom>
            <a:gradFill rotWithShape="true">
              <a:gsLst>
                <a:gs pos="0">
                  <a:srgbClr val="F0F9DF">
                    <a:alpha val="100000"/>
                  </a:srgbClr>
                </a:gs>
                <a:gs pos="100000">
                  <a:srgbClr val="FDF9A2">
                    <a:alpha val="0"/>
                  </a:srgbClr>
                </a:gs>
              </a:gsLst>
              <a:lin ang="5400000"/>
            </a:gradFill>
            <a:ln cap="rnd">
              <a:noFill/>
              <a:prstDash val="solid"/>
              <a:round/>
            </a:ln>
          </p:spPr>
        </p:sp>
        <p:sp>
          <p:nvSpPr>
            <p:cNvPr name="TextBox 15" id="15"/>
            <p:cNvSpPr txBox="true"/>
            <p:nvPr/>
          </p:nvSpPr>
          <p:spPr>
            <a:xfrm>
              <a:off x="0" y="-47625"/>
              <a:ext cx="418514" cy="684005"/>
            </a:xfrm>
            <a:prstGeom prst="rect">
              <a:avLst/>
            </a:prstGeom>
          </p:spPr>
          <p:txBody>
            <a:bodyPr anchor="ctr" rtlCol="false" tIns="71838" lIns="71838" bIns="71838" rIns="71838"/>
            <a:lstStyle/>
            <a:p>
              <a:pPr algn="ctr" marL="0" indent="0" lvl="0">
                <a:lnSpc>
                  <a:spcPts val="3959"/>
                </a:lnSpc>
                <a:spcBef>
                  <a:spcPct val="0"/>
                </a:spcBef>
              </a:pPr>
            </a:p>
          </p:txBody>
        </p:sp>
      </p:grpSp>
      <p:sp>
        <p:nvSpPr>
          <p:cNvPr name="Freeform 16" id="16"/>
          <p:cNvSpPr/>
          <p:nvPr/>
        </p:nvSpPr>
        <p:spPr>
          <a:xfrm flipH="false" flipV="false" rot="-894643">
            <a:off x="12322030" y="5030852"/>
            <a:ext cx="1279026" cy="1516087"/>
          </a:xfrm>
          <a:custGeom>
            <a:avLst/>
            <a:gdLst/>
            <a:ahLst/>
            <a:cxnLst/>
            <a:rect r="r" b="b" t="t" l="l"/>
            <a:pathLst>
              <a:path h="1516087" w="1279026">
                <a:moveTo>
                  <a:pt x="0" y="0"/>
                </a:moveTo>
                <a:lnTo>
                  <a:pt x="1279026" y="0"/>
                </a:lnTo>
                <a:lnTo>
                  <a:pt x="1279026" y="1516087"/>
                </a:lnTo>
                <a:lnTo>
                  <a:pt x="0" y="151608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7" id="17"/>
          <p:cNvSpPr txBox="true"/>
          <p:nvPr/>
        </p:nvSpPr>
        <p:spPr>
          <a:xfrm rot="0">
            <a:off x="7374947" y="1828679"/>
            <a:ext cx="11200703" cy="1806203"/>
          </a:xfrm>
          <a:prstGeom prst="rect">
            <a:avLst/>
          </a:prstGeom>
        </p:spPr>
        <p:txBody>
          <a:bodyPr anchor="t" rtlCol="false" tIns="0" lIns="0" bIns="0" rIns="0">
            <a:spAutoFit/>
          </a:bodyPr>
          <a:lstStyle/>
          <a:p>
            <a:pPr algn="l">
              <a:lnSpc>
                <a:spcPts val="13196"/>
              </a:lnSpc>
            </a:pPr>
            <a:r>
              <a:rPr lang="en-US" sz="14662">
                <a:solidFill>
                  <a:srgbClr val="F1532F"/>
                </a:solidFill>
                <a:latin typeface="Berthold Block"/>
                <a:ea typeface="Berthold Block"/>
                <a:cs typeface="Berthold Block"/>
                <a:sym typeface="Berthold Block"/>
              </a:rPr>
              <a:t>THANK YOU</a:t>
            </a:r>
          </a:p>
        </p:txBody>
      </p:sp>
      <p:grpSp>
        <p:nvGrpSpPr>
          <p:cNvPr name="Group 18" id="18"/>
          <p:cNvGrpSpPr/>
          <p:nvPr/>
        </p:nvGrpSpPr>
        <p:grpSpPr>
          <a:xfrm rot="-68944">
            <a:off x="14714159" y="3921365"/>
            <a:ext cx="2003543" cy="3046534"/>
            <a:chOff x="0" y="0"/>
            <a:chExt cx="418514" cy="636380"/>
          </a:xfrm>
        </p:grpSpPr>
        <p:sp>
          <p:nvSpPr>
            <p:cNvPr name="Freeform 19" id="19"/>
            <p:cNvSpPr/>
            <p:nvPr/>
          </p:nvSpPr>
          <p:spPr>
            <a:xfrm flipH="false" flipV="false" rot="0">
              <a:off x="0" y="0"/>
              <a:ext cx="418514" cy="636380"/>
            </a:xfrm>
            <a:custGeom>
              <a:avLst/>
              <a:gdLst/>
              <a:ahLst/>
              <a:cxnLst/>
              <a:rect r="r" b="b" t="t" l="l"/>
              <a:pathLst>
                <a:path h="636380" w="418514">
                  <a:moveTo>
                    <a:pt x="154565" y="0"/>
                  </a:moveTo>
                  <a:lnTo>
                    <a:pt x="263949" y="0"/>
                  </a:lnTo>
                  <a:cubicBezTo>
                    <a:pt x="304942" y="0"/>
                    <a:pt x="344256" y="16284"/>
                    <a:pt x="373243" y="45271"/>
                  </a:cubicBezTo>
                  <a:cubicBezTo>
                    <a:pt x="402229" y="74257"/>
                    <a:pt x="418514" y="113571"/>
                    <a:pt x="418514" y="154565"/>
                  </a:cubicBezTo>
                  <a:lnTo>
                    <a:pt x="418514" y="481816"/>
                  </a:lnTo>
                  <a:cubicBezTo>
                    <a:pt x="418514" y="567179"/>
                    <a:pt x="349313" y="636380"/>
                    <a:pt x="263949" y="636380"/>
                  </a:cubicBezTo>
                  <a:lnTo>
                    <a:pt x="154565" y="636380"/>
                  </a:lnTo>
                  <a:cubicBezTo>
                    <a:pt x="113571" y="636380"/>
                    <a:pt x="74257" y="620096"/>
                    <a:pt x="45271" y="591109"/>
                  </a:cubicBezTo>
                  <a:cubicBezTo>
                    <a:pt x="16284" y="562123"/>
                    <a:pt x="0" y="522809"/>
                    <a:pt x="0" y="481816"/>
                  </a:cubicBezTo>
                  <a:lnTo>
                    <a:pt x="0" y="154565"/>
                  </a:lnTo>
                  <a:cubicBezTo>
                    <a:pt x="0" y="113571"/>
                    <a:pt x="16284" y="74257"/>
                    <a:pt x="45271" y="45271"/>
                  </a:cubicBezTo>
                  <a:cubicBezTo>
                    <a:pt x="74257" y="16284"/>
                    <a:pt x="113571" y="0"/>
                    <a:pt x="154565" y="0"/>
                  </a:cubicBezTo>
                  <a:close/>
                </a:path>
              </a:pathLst>
            </a:custGeom>
            <a:gradFill rotWithShape="true">
              <a:gsLst>
                <a:gs pos="0">
                  <a:srgbClr val="F0F9DF">
                    <a:alpha val="100000"/>
                  </a:srgbClr>
                </a:gs>
                <a:gs pos="100000">
                  <a:srgbClr val="FDF9A2">
                    <a:alpha val="0"/>
                  </a:srgbClr>
                </a:gs>
              </a:gsLst>
              <a:lin ang="5400000"/>
            </a:gradFill>
            <a:ln cap="rnd">
              <a:noFill/>
              <a:prstDash val="solid"/>
              <a:round/>
            </a:ln>
          </p:spPr>
        </p:sp>
        <p:sp>
          <p:nvSpPr>
            <p:cNvPr name="TextBox 20" id="20"/>
            <p:cNvSpPr txBox="true"/>
            <p:nvPr/>
          </p:nvSpPr>
          <p:spPr>
            <a:xfrm>
              <a:off x="0" y="-47625"/>
              <a:ext cx="418514" cy="684005"/>
            </a:xfrm>
            <a:prstGeom prst="rect">
              <a:avLst/>
            </a:prstGeom>
          </p:spPr>
          <p:txBody>
            <a:bodyPr anchor="ctr" rtlCol="false" tIns="71838" lIns="71838" bIns="71838" rIns="71838"/>
            <a:lstStyle/>
            <a:p>
              <a:pPr algn="ctr" marL="0" indent="0" lvl="0">
                <a:lnSpc>
                  <a:spcPts val="3959"/>
                </a:lnSpc>
                <a:spcBef>
                  <a:spcPct val="0"/>
                </a:spcBef>
              </a:pPr>
            </a:p>
          </p:txBody>
        </p:sp>
      </p:grpSp>
      <p:sp>
        <p:nvSpPr>
          <p:cNvPr name="Freeform 21" id="21"/>
          <p:cNvSpPr/>
          <p:nvPr/>
        </p:nvSpPr>
        <p:spPr>
          <a:xfrm flipH="false" flipV="false" rot="0">
            <a:off x="15082533" y="4372358"/>
            <a:ext cx="1246247" cy="1246247"/>
          </a:xfrm>
          <a:custGeom>
            <a:avLst/>
            <a:gdLst/>
            <a:ahLst/>
            <a:cxnLst/>
            <a:rect r="r" b="b" t="t" l="l"/>
            <a:pathLst>
              <a:path h="1246247" w="1246247">
                <a:moveTo>
                  <a:pt x="0" y="0"/>
                </a:moveTo>
                <a:lnTo>
                  <a:pt x="1246247" y="0"/>
                </a:lnTo>
                <a:lnTo>
                  <a:pt x="1246247" y="1246246"/>
                </a:lnTo>
                <a:lnTo>
                  <a:pt x="0" y="1246246"/>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22" id="22"/>
          <p:cNvSpPr/>
          <p:nvPr/>
        </p:nvSpPr>
        <p:spPr>
          <a:xfrm flipH="true" flipV="false" rot="0">
            <a:off x="13261097" y="6948627"/>
            <a:ext cx="2542964" cy="3338373"/>
          </a:xfrm>
          <a:custGeom>
            <a:avLst/>
            <a:gdLst/>
            <a:ahLst/>
            <a:cxnLst/>
            <a:rect r="r" b="b" t="t" l="l"/>
            <a:pathLst>
              <a:path h="3338373" w="2542964">
                <a:moveTo>
                  <a:pt x="2542964" y="0"/>
                </a:moveTo>
                <a:lnTo>
                  <a:pt x="0" y="0"/>
                </a:lnTo>
                <a:lnTo>
                  <a:pt x="0" y="3338373"/>
                </a:lnTo>
                <a:lnTo>
                  <a:pt x="2542964" y="3338373"/>
                </a:lnTo>
                <a:lnTo>
                  <a:pt x="2542964" y="0"/>
                </a:lnTo>
                <a:close/>
              </a:path>
            </a:pathLst>
          </a:custGeom>
          <a:blipFill>
            <a:blip r:embed="rId17"/>
            <a:stretch>
              <a:fillRect l="0" t="0" r="0" b="-36328"/>
            </a:stretch>
          </a:blipFill>
          <a:ln cap="sq">
            <a:noFill/>
            <a:prstDash val="solid"/>
            <a:miter/>
          </a:ln>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BF9EF"/>
        </a:solidFill>
      </p:bgPr>
    </p:bg>
    <p:spTree>
      <p:nvGrpSpPr>
        <p:cNvPr id="1" name=""/>
        <p:cNvGrpSpPr/>
        <p:nvPr/>
      </p:nvGrpSpPr>
      <p:grpSpPr>
        <a:xfrm>
          <a:off x="0" y="0"/>
          <a:ext cx="0" cy="0"/>
          <a:chOff x="0" y="0"/>
          <a:chExt cx="0" cy="0"/>
        </a:xfrm>
      </p:grpSpPr>
      <p:sp>
        <p:nvSpPr>
          <p:cNvPr name="Freeform 2" id="2"/>
          <p:cNvSpPr/>
          <p:nvPr/>
        </p:nvSpPr>
        <p:spPr>
          <a:xfrm flipH="false" flipV="false" rot="0">
            <a:off x="1960062" y="1937714"/>
            <a:ext cx="3678387" cy="4907932"/>
          </a:xfrm>
          <a:custGeom>
            <a:avLst/>
            <a:gdLst/>
            <a:ahLst/>
            <a:cxnLst/>
            <a:rect r="r" b="b" t="t" l="l"/>
            <a:pathLst>
              <a:path h="4907932" w="3678387">
                <a:moveTo>
                  <a:pt x="0" y="0"/>
                </a:moveTo>
                <a:lnTo>
                  <a:pt x="3678387" y="0"/>
                </a:lnTo>
                <a:lnTo>
                  <a:pt x="3678387" y="4907932"/>
                </a:lnTo>
                <a:lnTo>
                  <a:pt x="0" y="4907932"/>
                </a:lnTo>
                <a:lnTo>
                  <a:pt x="0" y="0"/>
                </a:lnTo>
                <a:close/>
              </a:path>
            </a:pathLst>
          </a:custGeom>
          <a:blipFill>
            <a:blip r:embed="rId2"/>
            <a:stretch>
              <a:fillRect l="0" t="0" r="0" b="0"/>
            </a:stretch>
          </a:blipFill>
        </p:spPr>
      </p:sp>
      <p:grpSp>
        <p:nvGrpSpPr>
          <p:cNvPr name="Group 3" id="3"/>
          <p:cNvGrpSpPr/>
          <p:nvPr/>
        </p:nvGrpSpPr>
        <p:grpSpPr>
          <a:xfrm rot="0">
            <a:off x="6676282" y="-23610"/>
            <a:ext cx="13960905" cy="10630437"/>
            <a:chOff x="0" y="0"/>
            <a:chExt cx="3676946" cy="2799786"/>
          </a:xfrm>
        </p:grpSpPr>
        <p:sp>
          <p:nvSpPr>
            <p:cNvPr name="Freeform 4" id="4"/>
            <p:cNvSpPr/>
            <p:nvPr/>
          </p:nvSpPr>
          <p:spPr>
            <a:xfrm flipH="false" flipV="false" rot="0">
              <a:off x="0" y="0"/>
              <a:ext cx="3676946" cy="2799786"/>
            </a:xfrm>
            <a:custGeom>
              <a:avLst/>
              <a:gdLst/>
              <a:ahLst/>
              <a:cxnLst/>
              <a:rect r="r" b="b" t="t" l="l"/>
              <a:pathLst>
                <a:path h="2799786" w="3676946">
                  <a:moveTo>
                    <a:pt x="17191" y="0"/>
                  </a:moveTo>
                  <a:lnTo>
                    <a:pt x="3659755" y="0"/>
                  </a:lnTo>
                  <a:cubicBezTo>
                    <a:pt x="3664315" y="0"/>
                    <a:pt x="3668687" y="1811"/>
                    <a:pt x="3671911" y="5035"/>
                  </a:cubicBezTo>
                  <a:cubicBezTo>
                    <a:pt x="3675135" y="8259"/>
                    <a:pt x="3676946" y="12632"/>
                    <a:pt x="3676946" y="17191"/>
                  </a:cubicBezTo>
                  <a:lnTo>
                    <a:pt x="3676946" y="2782595"/>
                  </a:lnTo>
                  <a:cubicBezTo>
                    <a:pt x="3676946" y="2787154"/>
                    <a:pt x="3675135" y="2791527"/>
                    <a:pt x="3671911" y="2794751"/>
                  </a:cubicBezTo>
                  <a:cubicBezTo>
                    <a:pt x="3668687" y="2797975"/>
                    <a:pt x="3664315" y="2799786"/>
                    <a:pt x="3659755" y="2799786"/>
                  </a:cubicBezTo>
                  <a:lnTo>
                    <a:pt x="17191" y="2799786"/>
                  </a:lnTo>
                  <a:cubicBezTo>
                    <a:pt x="7697" y="2799786"/>
                    <a:pt x="0" y="2792089"/>
                    <a:pt x="0" y="2782595"/>
                  </a:cubicBezTo>
                  <a:lnTo>
                    <a:pt x="0" y="17191"/>
                  </a:lnTo>
                  <a:cubicBezTo>
                    <a:pt x="0" y="12632"/>
                    <a:pt x="1811" y="8259"/>
                    <a:pt x="5035" y="5035"/>
                  </a:cubicBezTo>
                  <a:cubicBezTo>
                    <a:pt x="8259" y="1811"/>
                    <a:pt x="12632" y="0"/>
                    <a:pt x="17191" y="0"/>
                  </a:cubicBezTo>
                  <a:close/>
                </a:path>
              </a:pathLst>
            </a:custGeom>
            <a:solidFill>
              <a:srgbClr val="FC9F66">
                <a:alpha val="20784"/>
              </a:srgbClr>
            </a:solidFill>
          </p:spPr>
        </p:sp>
        <p:sp>
          <p:nvSpPr>
            <p:cNvPr name="TextBox 5" id="5"/>
            <p:cNvSpPr txBox="true"/>
            <p:nvPr/>
          </p:nvSpPr>
          <p:spPr>
            <a:xfrm>
              <a:off x="0" y="-66675"/>
              <a:ext cx="3676946" cy="2866461"/>
            </a:xfrm>
            <a:prstGeom prst="rect">
              <a:avLst/>
            </a:prstGeom>
          </p:spPr>
          <p:txBody>
            <a:bodyPr anchor="ctr" rtlCol="false" tIns="50800" lIns="50800" bIns="50800" rIns="50800"/>
            <a:lstStyle/>
            <a:p>
              <a:pPr algn="ctr">
                <a:lnSpc>
                  <a:spcPts val="3479"/>
                </a:lnSpc>
              </a:pPr>
            </a:p>
          </p:txBody>
        </p:sp>
      </p:grpSp>
      <p:sp>
        <p:nvSpPr>
          <p:cNvPr name="Freeform 6" id="6"/>
          <p:cNvSpPr/>
          <p:nvPr/>
        </p:nvSpPr>
        <p:spPr>
          <a:xfrm flipH="false" flipV="false" rot="0">
            <a:off x="0" y="7912966"/>
            <a:ext cx="8634324" cy="2374034"/>
          </a:xfrm>
          <a:custGeom>
            <a:avLst/>
            <a:gdLst/>
            <a:ahLst/>
            <a:cxnLst/>
            <a:rect r="r" b="b" t="t" l="l"/>
            <a:pathLst>
              <a:path h="2374034" w="8634324">
                <a:moveTo>
                  <a:pt x="0" y="0"/>
                </a:moveTo>
                <a:lnTo>
                  <a:pt x="8634324" y="0"/>
                </a:lnTo>
                <a:lnTo>
                  <a:pt x="8634324" y="2374034"/>
                </a:lnTo>
                <a:lnTo>
                  <a:pt x="0" y="2374034"/>
                </a:lnTo>
                <a:lnTo>
                  <a:pt x="0" y="0"/>
                </a:lnTo>
                <a:close/>
              </a:path>
            </a:pathLst>
          </a:custGeom>
          <a:blipFill>
            <a:blip r:embed="rId3"/>
            <a:stretch>
              <a:fillRect l="-78584" t="-103184" r="-142443" b="-6854"/>
            </a:stretch>
          </a:blipFill>
        </p:spPr>
      </p:sp>
      <p:sp>
        <p:nvSpPr>
          <p:cNvPr name="Freeform 7" id="7"/>
          <p:cNvSpPr/>
          <p:nvPr/>
        </p:nvSpPr>
        <p:spPr>
          <a:xfrm flipH="true" flipV="false" rot="0">
            <a:off x="4682759" y="5665330"/>
            <a:ext cx="1574495" cy="2922456"/>
          </a:xfrm>
          <a:custGeom>
            <a:avLst/>
            <a:gdLst/>
            <a:ahLst/>
            <a:cxnLst/>
            <a:rect r="r" b="b" t="t" l="l"/>
            <a:pathLst>
              <a:path h="2922456" w="1574495">
                <a:moveTo>
                  <a:pt x="1574495" y="0"/>
                </a:moveTo>
                <a:lnTo>
                  <a:pt x="0" y="0"/>
                </a:lnTo>
                <a:lnTo>
                  <a:pt x="0" y="2922456"/>
                </a:lnTo>
                <a:lnTo>
                  <a:pt x="1574495" y="2922456"/>
                </a:lnTo>
                <a:lnTo>
                  <a:pt x="1574495" y="0"/>
                </a:lnTo>
                <a:close/>
              </a:path>
            </a:pathLst>
          </a:custGeom>
          <a:blipFill>
            <a:blip r:embed="rId4"/>
            <a:stretch>
              <a:fillRect l="-1249" t="0" r="-1249" b="0"/>
            </a:stretch>
          </a:blipFill>
        </p:spPr>
      </p:sp>
      <p:sp>
        <p:nvSpPr>
          <p:cNvPr name="Freeform 8" id="8"/>
          <p:cNvSpPr/>
          <p:nvPr/>
        </p:nvSpPr>
        <p:spPr>
          <a:xfrm flipH="true" flipV="false" rot="0">
            <a:off x="455251" y="5291609"/>
            <a:ext cx="4450338" cy="3446989"/>
          </a:xfrm>
          <a:custGeom>
            <a:avLst/>
            <a:gdLst/>
            <a:ahLst/>
            <a:cxnLst/>
            <a:rect r="r" b="b" t="t" l="l"/>
            <a:pathLst>
              <a:path h="3446989" w="4450338">
                <a:moveTo>
                  <a:pt x="4450338" y="0"/>
                </a:moveTo>
                <a:lnTo>
                  <a:pt x="0" y="0"/>
                </a:lnTo>
                <a:lnTo>
                  <a:pt x="0" y="3446989"/>
                </a:lnTo>
                <a:lnTo>
                  <a:pt x="4450338" y="3446989"/>
                </a:lnTo>
                <a:lnTo>
                  <a:pt x="4450338"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0">
            <a:off x="6257254" y="5702082"/>
            <a:ext cx="838056" cy="2885704"/>
          </a:xfrm>
          <a:custGeom>
            <a:avLst/>
            <a:gdLst/>
            <a:ahLst/>
            <a:cxnLst/>
            <a:rect r="r" b="b" t="t" l="l"/>
            <a:pathLst>
              <a:path h="2885704" w="838056">
                <a:moveTo>
                  <a:pt x="0" y="0"/>
                </a:moveTo>
                <a:lnTo>
                  <a:pt x="838056" y="0"/>
                </a:lnTo>
                <a:lnTo>
                  <a:pt x="838056" y="2885704"/>
                </a:lnTo>
                <a:lnTo>
                  <a:pt x="0" y="2885704"/>
                </a:lnTo>
                <a:lnTo>
                  <a:pt x="0" y="0"/>
                </a:lnTo>
                <a:close/>
              </a:path>
            </a:pathLst>
          </a:custGeom>
          <a:blipFill>
            <a:blip r:embed="rId7"/>
            <a:stretch>
              <a:fillRect l="0" t="0" r="0" b="0"/>
            </a:stretch>
          </a:blipFill>
        </p:spPr>
      </p:sp>
      <p:sp>
        <p:nvSpPr>
          <p:cNvPr name="Freeform 10" id="10"/>
          <p:cNvSpPr/>
          <p:nvPr/>
        </p:nvSpPr>
        <p:spPr>
          <a:xfrm flipH="false" flipV="false" rot="0">
            <a:off x="3799255" y="7242617"/>
            <a:ext cx="2877027" cy="1853469"/>
          </a:xfrm>
          <a:custGeom>
            <a:avLst/>
            <a:gdLst/>
            <a:ahLst/>
            <a:cxnLst/>
            <a:rect r="r" b="b" t="t" l="l"/>
            <a:pathLst>
              <a:path h="1853469" w="2877027">
                <a:moveTo>
                  <a:pt x="0" y="0"/>
                </a:moveTo>
                <a:lnTo>
                  <a:pt x="2877027" y="0"/>
                </a:lnTo>
                <a:lnTo>
                  <a:pt x="2877027" y="1853469"/>
                </a:lnTo>
                <a:lnTo>
                  <a:pt x="0" y="1853469"/>
                </a:lnTo>
                <a:lnTo>
                  <a:pt x="0" y="0"/>
                </a:lnTo>
                <a:close/>
              </a:path>
            </a:pathLst>
          </a:custGeom>
          <a:blipFill>
            <a:blip r:embed="rId8"/>
            <a:stretch>
              <a:fillRect l="0" t="0" r="0" b="0"/>
            </a:stretch>
          </a:blipFill>
        </p:spPr>
      </p:sp>
      <p:sp>
        <p:nvSpPr>
          <p:cNvPr name="Freeform 11" id="11"/>
          <p:cNvSpPr/>
          <p:nvPr/>
        </p:nvSpPr>
        <p:spPr>
          <a:xfrm flipH="false" flipV="false" rot="0">
            <a:off x="0" y="2489559"/>
            <a:ext cx="3467076" cy="6351541"/>
          </a:xfrm>
          <a:custGeom>
            <a:avLst/>
            <a:gdLst/>
            <a:ahLst/>
            <a:cxnLst/>
            <a:rect r="r" b="b" t="t" l="l"/>
            <a:pathLst>
              <a:path h="6351541" w="3467076">
                <a:moveTo>
                  <a:pt x="0" y="0"/>
                </a:moveTo>
                <a:lnTo>
                  <a:pt x="3467076" y="0"/>
                </a:lnTo>
                <a:lnTo>
                  <a:pt x="3467076" y="6351541"/>
                </a:lnTo>
                <a:lnTo>
                  <a:pt x="0" y="6351541"/>
                </a:lnTo>
                <a:lnTo>
                  <a:pt x="0" y="0"/>
                </a:lnTo>
                <a:close/>
              </a:path>
            </a:pathLst>
          </a:custGeom>
          <a:blipFill>
            <a:blip r:embed="rId9"/>
            <a:stretch>
              <a:fillRect l="-61153" t="0" r="-34342" b="0"/>
            </a:stretch>
          </a:blipFill>
        </p:spPr>
      </p:sp>
      <p:sp>
        <p:nvSpPr>
          <p:cNvPr name="Freeform 12" id="12"/>
          <p:cNvSpPr/>
          <p:nvPr/>
        </p:nvSpPr>
        <p:spPr>
          <a:xfrm flipH="true" flipV="false" rot="0">
            <a:off x="0" y="5068281"/>
            <a:ext cx="2102291" cy="5218719"/>
          </a:xfrm>
          <a:custGeom>
            <a:avLst/>
            <a:gdLst/>
            <a:ahLst/>
            <a:cxnLst/>
            <a:rect r="r" b="b" t="t" l="l"/>
            <a:pathLst>
              <a:path h="5218719" w="2102291">
                <a:moveTo>
                  <a:pt x="2102291" y="0"/>
                </a:moveTo>
                <a:lnTo>
                  <a:pt x="0" y="0"/>
                </a:lnTo>
                <a:lnTo>
                  <a:pt x="0" y="5218719"/>
                </a:lnTo>
                <a:lnTo>
                  <a:pt x="2102291" y="5218719"/>
                </a:lnTo>
                <a:lnTo>
                  <a:pt x="2102291" y="0"/>
                </a:lnTo>
                <a:close/>
              </a:path>
            </a:pathLst>
          </a:custGeom>
          <a:blipFill>
            <a:blip r:embed="rId10"/>
            <a:stretch>
              <a:fillRect l="0" t="0" r="-743" b="0"/>
            </a:stretch>
          </a:blipFill>
        </p:spPr>
      </p:sp>
      <p:sp>
        <p:nvSpPr>
          <p:cNvPr name="Freeform 13" id="13"/>
          <p:cNvSpPr/>
          <p:nvPr/>
        </p:nvSpPr>
        <p:spPr>
          <a:xfrm flipH="false" flipV="false" rot="0">
            <a:off x="1211447" y="5241722"/>
            <a:ext cx="2252016" cy="4967682"/>
          </a:xfrm>
          <a:custGeom>
            <a:avLst/>
            <a:gdLst/>
            <a:ahLst/>
            <a:cxnLst/>
            <a:rect r="r" b="b" t="t" l="l"/>
            <a:pathLst>
              <a:path h="4967682" w="2252016">
                <a:moveTo>
                  <a:pt x="0" y="0"/>
                </a:moveTo>
                <a:lnTo>
                  <a:pt x="2252016" y="0"/>
                </a:lnTo>
                <a:lnTo>
                  <a:pt x="2252016" y="4967682"/>
                </a:lnTo>
                <a:lnTo>
                  <a:pt x="0" y="4967682"/>
                </a:lnTo>
                <a:lnTo>
                  <a:pt x="0" y="0"/>
                </a:lnTo>
                <a:close/>
              </a:path>
            </a:pathLst>
          </a:custGeom>
          <a:blipFill>
            <a:blip r:embed="rId11"/>
            <a:stretch>
              <a:fillRect l="0" t="0" r="0" b="0"/>
            </a:stretch>
          </a:blipFill>
        </p:spPr>
      </p:sp>
      <p:sp>
        <p:nvSpPr>
          <p:cNvPr name="Freeform 14" id="14"/>
          <p:cNvSpPr/>
          <p:nvPr/>
        </p:nvSpPr>
        <p:spPr>
          <a:xfrm flipH="true" flipV="false" rot="0">
            <a:off x="3045339" y="7522247"/>
            <a:ext cx="457280" cy="2647412"/>
          </a:xfrm>
          <a:custGeom>
            <a:avLst/>
            <a:gdLst/>
            <a:ahLst/>
            <a:cxnLst/>
            <a:rect r="r" b="b" t="t" l="l"/>
            <a:pathLst>
              <a:path h="2647412" w="457280">
                <a:moveTo>
                  <a:pt x="457280" y="0"/>
                </a:moveTo>
                <a:lnTo>
                  <a:pt x="0" y="0"/>
                </a:lnTo>
                <a:lnTo>
                  <a:pt x="0" y="2647412"/>
                </a:lnTo>
                <a:lnTo>
                  <a:pt x="457280" y="2647412"/>
                </a:lnTo>
                <a:lnTo>
                  <a:pt x="45728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5" id="15"/>
          <p:cNvSpPr txBox="true"/>
          <p:nvPr/>
        </p:nvSpPr>
        <p:spPr>
          <a:xfrm rot="0">
            <a:off x="7959997" y="619477"/>
            <a:ext cx="10746362" cy="636776"/>
          </a:xfrm>
          <a:prstGeom prst="rect">
            <a:avLst/>
          </a:prstGeom>
        </p:spPr>
        <p:txBody>
          <a:bodyPr anchor="t" rtlCol="false" tIns="0" lIns="0" bIns="0" rIns="0">
            <a:spAutoFit/>
          </a:bodyPr>
          <a:lstStyle/>
          <a:p>
            <a:pPr algn="l">
              <a:lnSpc>
                <a:spcPts val="4691"/>
              </a:lnSpc>
            </a:pPr>
            <a:r>
              <a:rPr lang="en-US" sz="5213">
                <a:solidFill>
                  <a:srgbClr val="EC5458"/>
                </a:solidFill>
                <a:latin typeface="Berthold Block"/>
                <a:ea typeface="Berthold Block"/>
                <a:cs typeface="Berthold Block"/>
                <a:sym typeface="Berthold Block"/>
              </a:rPr>
              <a:t>PENTING TATA KRAMA SAAT BEROBAT</a:t>
            </a:r>
          </a:p>
        </p:txBody>
      </p:sp>
      <p:sp>
        <p:nvSpPr>
          <p:cNvPr name="TextBox 16" id="16"/>
          <p:cNvSpPr txBox="true"/>
          <p:nvPr/>
        </p:nvSpPr>
        <p:spPr>
          <a:xfrm rot="0">
            <a:off x="7095310" y="1564646"/>
            <a:ext cx="10869740" cy="4635741"/>
          </a:xfrm>
          <a:prstGeom prst="rect">
            <a:avLst/>
          </a:prstGeom>
        </p:spPr>
        <p:txBody>
          <a:bodyPr anchor="t" rtlCol="false" tIns="0" lIns="0" bIns="0" rIns="0">
            <a:spAutoFit/>
          </a:bodyPr>
          <a:lstStyle/>
          <a:p>
            <a:pPr algn="just">
              <a:lnSpc>
                <a:spcPts val="5266"/>
              </a:lnSpc>
              <a:spcBef>
                <a:spcPct val="0"/>
              </a:spcBef>
            </a:pPr>
            <a:r>
              <a:rPr lang="en-US" b="true" sz="3761">
                <a:solidFill>
                  <a:srgbClr val="32312B"/>
                </a:solidFill>
                <a:latin typeface="Poppins Bold"/>
                <a:ea typeface="Poppins Bold"/>
                <a:cs typeface="Poppins Bold"/>
                <a:sym typeface="Poppins Bold"/>
              </a:rPr>
              <a:t>Berobat ke rumah sakit bukan hanya sekadar datang dan mendapat obat, tetapi juga melibatkan hubungan antara pasien, tenaga kesehatan, dan sesama pasien. Dengan menjaga tata krama, suasana rumah sakit menjadi lebih tertib, nyaman, dan pelayanan medis berjalan lancar.</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BF9EF"/>
        </a:solidFill>
      </p:bgPr>
    </p:bg>
    <p:spTree>
      <p:nvGrpSpPr>
        <p:cNvPr id="1" name=""/>
        <p:cNvGrpSpPr/>
        <p:nvPr/>
      </p:nvGrpSpPr>
      <p:grpSpPr>
        <a:xfrm>
          <a:off x="0" y="0"/>
          <a:ext cx="0" cy="0"/>
          <a:chOff x="0" y="0"/>
          <a:chExt cx="0" cy="0"/>
        </a:xfrm>
      </p:grpSpPr>
      <p:grpSp>
        <p:nvGrpSpPr>
          <p:cNvPr name="Group 2" id="2"/>
          <p:cNvGrpSpPr/>
          <p:nvPr/>
        </p:nvGrpSpPr>
        <p:grpSpPr>
          <a:xfrm rot="0">
            <a:off x="5728718" y="993593"/>
            <a:ext cx="11530582" cy="8264707"/>
            <a:chOff x="0" y="0"/>
            <a:chExt cx="3036861" cy="2176713"/>
          </a:xfrm>
        </p:grpSpPr>
        <p:sp>
          <p:nvSpPr>
            <p:cNvPr name="Freeform 3" id="3"/>
            <p:cNvSpPr/>
            <p:nvPr/>
          </p:nvSpPr>
          <p:spPr>
            <a:xfrm flipH="false" flipV="false" rot="0">
              <a:off x="0" y="0"/>
              <a:ext cx="3036861" cy="2176713"/>
            </a:xfrm>
            <a:custGeom>
              <a:avLst/>
              <a:gdLst/>
              <a:ahLst/>
              <a:cxnLst/>
              <a:rect r="r" b="b" t="t" l="l"/>
              <a:pathLst>
                <a:path h="2176713" w="3036861">
                  <a:moveTo>
                    <a:pt x="20814" y="0"/>
                  </a:moveTo>
                  <a:lnTo>
                    <a:pt x="3016047" y="0"/>
                  </a:lnTo>
                  <a:cubicBezTo>
                    <a:pt x="3027542" y="0"/>
                    <a:pt x="3036861" y="9319"/>
                    <a:pt x="3036861" y="20814"/>
                  </a:cubicBezTo>
                  <a:lnTo>
                    <a:pt x="3036861" y="2155899"/>
                  </a:lnTo>
                  <a:cubicBezTo>
                    <a:pt x="3036861" y="2161419"/>
                    <a:pt x="3034668" y="2166713"/>
                    <a:pt x="3030765" y="2170617"/>
                  </a:cubicBezTo>
                  <a:cubicBezTo>
                    <a:pt x="3026861" y="2174520"/>
                    <a:pt x="3021567" y="2176713"/>
                    <a:pt x="3016047" y="2176713"/>
                  </a:cubicBezTo>
                  <a:lnTo>
                    <a:pt x="20814" y="2176713"/>
                  </a:lnTo>
                  <a:cubicBezTo>
                    <a:pt x="9319" y="2176713"/>
                    <a:pt x="0" y="2167394"/>
                    <a:pt x="0" y="2155899"/>
                  </a:cubicBezTo>
                  <a:lnTo>
                    <a:pt x="0" y="20814"/>
                  </a:lnTo>
                  <a:cubicBezTo>
                    <a:pt x="0" y="15294"/>
                    <a:pt x="2193" y="10000"/>
                    <a:pt x="6096" y="6096"/>
                  </a:cubicBezTo>
                  <a:cubicBezTo>
                    <a:pt x="10000" y="2193"/>
                    <a:pt x="15294" y="0"/>
                    <a:pt x="20814" y="0"/>
                  </a:cubicBezTo>
                  <a:close/>
                </a:path>
              </a:pathLst>
            </a:custGeom>
            <a:solidFill>
              <a:srgbClr val="F0D1B8">
                <a:alpha val="41961"/>
              </a:srgbClr>
            </a:solidFill>
          </p:spPr>
        </p:sp>
        <p:sp>
          <p:nvSpPr>
            <p:cNvPr name="TextBox 4" id="4"/>
            <p:cNvSpPr txBox="true"/>
            <p:nvPr/>
          </p:nvSpPr>
          <p:spPr>
            <a:xfrm>
              <a:off x="0" y="-66675"/>
              <a:ext cx="3036861" cy="2243388"/>
            </a:xfrm>
            <a:prstGeom prst="rect">
              <a:avLst/>
            </a:prstGeom>
          </p:spPr>
          <p:txBody>
            <a:bodyPr anchor="ctr" rtlCol="false" tIns="50800" lIns="50800" bIns="50800" rIns="50800"/>
            <a:lstStyle/>
            <a:p>
              <a:pPr algn="ctr">
                <a:lnSpc>
                  <a:spcPts val="3479"/>
                </a:lnSpc>
              </a:pPr>
            </a:p>
          </p:txBody>
        </p:sp>
      </p:grpSp>
      <p:sp>
        <p:nvSpPr>
          <p:cNvPr name="TextBox 5" id="5"/>
          <p:cNvSpPr txBox="true"/>
          <p:nvPr/>
        </p:nvSpPr>
        <p:spPr>
          <a:xfrm rot="0">
            <a:off x="6656037" y="2779536"/>
            <a:ext cx="10376371" cy="6769923"/>
          </a:xfrm>
          <a:prstGeom prst="rect">
            <a:avLst/>
          </a:prstGeom>
        </p:spPr>
        <p:txBody>
          <a:bodyPr anchor="t" rtlCol="false" tIns="0" lIns="0" bIns="0" rIns="0">
            <a:spAutoFit/>
          </a:bodyPr>
          <a:lstStyle/>
          <a:p>
            <a:pPr algn="l" marL="829613" indent="-414807" lvl="1">
              <a:lnSpc>
                <a:spcPts val="5379"/>
              </a:lnSpc>
              <a:buFont typeface="Arial"/>
              <a:buChar char="•"/>
            </a:pPr>
            <a:r>
              <a:rPr lang="en-US" b="true" sz="3842">
                <a:solidFill>
                  <a:srgbClr val="000000"/>
                </a:solidFill>
                <a:latin typeface="Poppins Bold"/>
                <a:ea typeface="Poppins Bold"/>
                <a:cs typeface="Poppins Bold"/>
                <a:sym typeface="Poppins Bold"/>
              </a:rPr>
              <a:t>Membawa dokumen penting: KTP, kartu BPJS/asuransi, kartu pasien, hasil lab/rekam medis sebelumnya.</a:t>
            </a:r>
          </a:p>
          <a:p>
            <a:pPr algn="l" marL="829613" indent="-414807" lvl="1">
              <a:lnSpc>
                <a:spcPts val="5379"/>
              </a:lnSpc>
              <a:buFont typeface="Arial"/>
              <a:buChar char="•"/>
            </a:pPr>
            <a:r>
              <a:rPr lang="en-US" b="true" sz="3842">
                <a:solidFill>
                  <a:srgbClr val="000000"/>
                </a:solidFill>
                <a:latin typeface="Poppins Bold"/>
                <a:ea typeface="Poppins Bold"/>
                <a:cs typeface="Poppins Bold"/>
                <a:sym typeface="Poppins Bold"/>
              </a:rPr>
              <a:t>Datang sesuai jadwal, hindari terlambat agar pelayanan tidak terganggu.</a:t>
            </a:r>
          </a:p>
          <a:p>
            <a:pPr algn="l" marL="829613" indent="-414807" lvl="1">
              <a:lnSpc>
                <a:spcPts val="5379"/>
              </a:lnSpc>
              <a:buFont typeface="Arial"/>
              <a:buChar char="•"/>
            </a:pPr>
            <a:r>
              <a:rPr lang="en-US" b="true" sz="3842">
                <a:solidFill>
                  <a:srgbClr val="000000"/>
                </a:solidFill>
                <a:latin typeface="Poppins Bold"/>
                <a:ea typeface="Poppins Bold"/>
                <a:cs typeface="Poppins Bold"/>
                <a:sym typeface="Poppins Bold"/>
              </a:rPr>
              <a:t>Berpakaian rapi, sopan, dan bersih untuk menjaga kenyamanan bersama</a:t>
            </a:r>
          </a:p>
          <a:p>
            <a:pPr algn="l">
              <a:lnSpc>
                <a:spcPts val="5379"/>
              </a:lnSpc>
            </a:pPr>
          </a:p>
        </p:txBody>
      </p:sp>
      <p:grpSp>
        <p:nvGrpSpPr>
          <p:cNvPr name="Group 6" id="6"/>
          <p:cNvGrpSpPr/>
          <p:nvPr/>
        </p:nvGrpSpPr>
        <p:grpSpPr>
          <a:xfrm rot="0">
            <a:off x="15801151" y="7800151"/>
            <a:ext cx="1458149" cy="1458149"/>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lnTo>
                    <a:pt x="463617" y="45143"/>
                  </a:lnTo>
                  <a:lnTo>
                    <a:pt x="531984" y="19891"/>
                  </a:lnTo>
                  <a:lnTo>
                    <a:pt x="572451" y="80505"/>
                  </a:lnTo>
                  <a:lnTo>
                    <a:pt x="645276" y="77616"/>
                  </a:lnTo>
                  <a:lnTo>
                    <a:pt x="665032" y="147768"/>
                  </a:lnTo>
                  <a:lnTo>
                    <a:pt x="735184" y="167524"/>
                  </a:lnTo>
                  <a:lnTo>
                    <a:pt x="732295" y="240349"/>
                  </a:lnTo>
                  <a:lnTo>
                    <a:pt x="792909" y="280816"/>
                  </a:lnTo>
                  <a:lnTo>
                    <a:pt x="767657" y="349183"/>
                  </a:lnTo>
                  <a:lnTo>
                    <a:pt x="812800" y="406400"/>
                  </a:lnTo>
                  <a:lnTo>
                    <a:pt x="767657" y="463617"/>
                  </a:lnTo>
                  <a:lnTo>
                    <a:pt x="792909" y="531984"/>
                  </a:lnTo>
                  <a:lnTo>
                    <a:pt x="732295" y="572451"/>
                  </a:lnTo>
                  <a:lnTo>
                    <a:pt x="735184" y="645276"/>
                  </a:lnTo>
                  <a:lnTo>
                    <a:pt x="665032" y="665032"/>
                  </a:lnTo>
                  <a:lnTo>
                    <a:pt x="645276" y="735184"/>
                  </a:lnTo>
                  <a:lnTo>
                    <a:pt x="572451" y="732295"/>
                  </a:lnTo>
                  <a:lnTo>
                    <a:pt x="531984" y="792909"/>
                  </a:lnTo>
                  <a:lnTo>
                    <a:pt x="463617" y="767657"/>
                  </a:lnTo>
                  <a:lnTo>
                    <a:pt x="406400" y="812800"/>
                  </a:lnTo>
                  <a:lnTo>
                    <a:pt x="349183" y="767657"/>
                  </a:lnTo>
                  <a:lnTo>
                    <a:pt x="280816" y="792909"/>
                  </a:lnTo>
                  <a:lnTo>
                    <a:pt x="240349" y="732295"/>
                  </a:lnTo>
                  <a:lnTo>
                    <a:pt x="167524" y="735184"/>
                  </a:lnTo>
                  <a:lnTo>
                    <a:pt x="147768" y="665032"/>
                  </a:lnTo>
                  <a:lnTo>
                    <a:pt x="77616" y="645276"/>
                  </a:lnTo>
                  <a:lnTo>
                    <a:pt x="80505" y="572451"/>
                  </a:lnTo>
                  <a:lnTo>
                    <a:pt x="19891" y="531984"/>
                  </a:lnTo>
                  <a:lnTo>
                    <a:pt x="45143" y="463617"/>
                  </a:lnTo>
                  <a:lnTo>
                    <a:pt x="0" y="406400"/>
                  </a:lnTo>
                  <a:lnTo>
                    <a:pt x="45143" y="349183"/>
                  </a:lnTo>
                  <a:lnTo>
                    <a:pt x="19891" y="280816"/>
                  </a:lnTo>
                  <a:lnTo>
                    <a:pt x="80505" y="240349"/>
                  </a:lnTo>
                  <a:lnTo>
                    <a:pt x="77616" y="167524"/>
                  </a:lnTo>
                  <a:lnTo>
                    <a:pt x="147768" y="147768"/>
                  </a:lnTo>
                  <a:lnTo>
                    <a:pt x="167524" y="77616"/>
                  </a:lnTo>
                  <a:lnTo>
                    <a:pt x="240349" y="80505"/>
                  </a:lnTo>
                  <a:lnTo>
                    <a:pt x="280816" y="19891"/>
                  </a:lnTo>
                  <a:lnTo>
                    <a:pt x="349183" y="45143"/>
                  </a:lnTo>
                  <a:lnTo>
                    <a:pt x="406400" y="0"/>
                  </a:lnTo>
                  <a:close/>
                </a:path>
              </a:pathLst>
            </a:custGeom>
            <a:solidFill>
              <a:srgbClr val="F1D4BC"/>
            </a:solidFill>
          </p:spPr>
        </p:sp>
        <p:sp>
          <p:nvSpPr>
            <p:cNvPr name="TextBox 8" id="8"/>
            <p:cNvSpPr txBox="true"/>
            <p:nvPr/>
          </p:nvSpPr>
          <p:spPr>
            <a:xfrm>
              <a:off x="88900" y="22225"/>
              <a:ext cx="635000" cy="701675"/>
            </a:xfrm>
            <a:prstGeom prst="rect">
              <a:avLst/>
            </a:prstGeom>
          </p:spPr>
          <p:txBody>
            <a:bodyPr anchor="ctr" rtlCol="false" tIns="50800" lIns="50800" bIns="50800" rIns="50800"/>
            <a:lstStyle/>
            <a:p>
              <a:pPr algn="ctr">
                <a:lnSpc>
                  <a:spcPts val="3479"/>
                </a:lnSpc>
              </a:pPr>
            </a:p>
          </p:txBody>
        </p:sp>
      </p:grpSp>
      <p:sp>
        <p:nvSpPr>
          <p:cNvPr name="Freeform 9" id="9"/>
          <p:cNvSpPr/>
          <p:nvPr/>
        </p:nvSpPr>
        <p:spPr>
          <a:xfrm flipH="false" flipV="false" rot="0">
            <a:off x="-314817" y="5430334"/>
            <a:ext cx="7196142" cy="5109261"/>
          </a:xfrm>
          <a:custGeom>
            <a:avLst/>
            <a:gdLst/>
            <a:ahLst/>
            <a:cxnLst/>
            <a:rect r="r" b="b" t="t" l="l"/>
            <a:pathLst>
              <a:path h="5109261" w="7196142">
                <a:moveTo>
                  <a:pt x="0" y="0"/>
                </a:moveTo>
                <a:lnTo>
                  <a:pt x="7196142" y="0"/>
                </a:lnTo>
                <a:lnTo>
                  <a:pt x="7196142" y="5109261"/>
                </a:lnTo>
                <a:lnTo>
                  <a:pt x="0" y="510926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0" id="10"/>
          <p:cNvSpPr txBox="true"/>
          <p:nvPr/>
        </p:nvSpPr>
        <p:spPr>
          <a:xfrm rot="0">
            <a:off x="6656037" y="1556869"/>
            <a:ext cx="10803602" cy="690116"/>
          </a:xfrm>
          <a:prstGeom prst="rect">
            <a:avLst/>
          </a:prstGeom>
        </p:spPr>
        <p:txBody>
          <a:bodyPr anchor="t" rtlCol="false" tIns="0" lIns="0" bIns="0" rIns="0">
            <a:spAutoFit/>
          </a:bodyPr>
          <a:lstStyle/>
          <a:p>
            <a:pPr algn="l">
              <a:lnSpc>
                <a:spcPts val="5051"/>
              </a:lnSpc>
            </a:pPr>
            <a:r>
              <a:rPr lang="en-US" sz="5613">
                <a:solidFill>
                  <a:srgbClr val="E6893A"/>
                </a:solidFill>
                <a:latin typeface="Berthold Block"/>
                <a:ea typeface="Berthold Block"/>
                <a:cs typeface="Berthold Block"/>
                <a:sym typeface="Berthold Block"/>
              </a:rPr>
              <a:t>SEBELUM DATANG KE RUMAH SAKIT </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5FFFE"/>
        </a:solidFill>
      </p:bgPr>
    </p:bg>
    <p:spTree>
      <p:nvGrpSpPr>
        <p:cNvPr id="1" name=""/>
        <p:cNvGrpSpPr/>
        <p:nvPr/>
      </p:nvGrpSpPr>
      <p:grpSpPr>
        <a:xfrm>
          <a:off x="0" y="0"/>
          <a:ext cx="0" cy="0"/>
          <a:chOff x="0" y="0"/>
          <a:chExt cx="0" cy="0"/>
        </a:xfrm>
      </p:grpSpPr>
      <p:grpSp>
        <p:nvGrpSpPr>
          <p:cNvPr name="Group 2" id="2"/>
          <p:cNvGrpSpPr/>
          <p:nvPr/>
        </p:nvGrpSpPr>
        <p:grpSpPr>
          <a:xfrm rot="0">
            <a:off x="660411" y="1658380"/>
            <a:ext cx="11348387" cy="8264707"/>
            <a:chOff x="0" y="0"/>
            <a:chExt cx="2988876" cy="2176713"/>
          </a:xfrm>
        </p:grpSpPr>
        <p:sp>
          <p:nvSpPr>
            <p:cNvPr name="Freeform 3" id="3"/>
            <p:cNvSpPr/>
            <p:nvPr/>
          </p:nvSpPr>
          <p:spPr>
            <a:xfrm flipH="false" flipV="false" rot="0">
              <a:off x="0" y="0"/>
              <a:ext cx="2988876" cy="2176713"/>
            </a:xfrm>
            <a:custGeom>
              <a:avLst/>
              <a:gdLst/>
              <a:ahLst/>
              <a:cxnLst/>
              <a:rect r="r" b="b" t="t" l="l"/>
              <a:pathLst>
                <a:path h="2176713" w="2988876">
                  <a:moveTo>
                    <a:pt x="21148" y="0"/>
                  </a:moveTo>
                  <a:lnTo>
                    <a:pt x="2967727" y="0"/>
                  </a:lnTo>
                  <a:cubicBezTo>
                    <a:pt x="2973336" y="0"/>
                    <a:pt x="2978715" y="2228"/>
                    <a:pt x="2982681" y="6194"/>
                  </a:cubicBezTo>
                  <a:cubicBezTo>
                    <a:pt x="2986647" y="10160"/>
                    <a:pt x="2988876" y="15539"/>
                    <a:pt x="2988876" y="21148"/>
                  </a:cubicBezTo>
                  <a:lnTo>
                    <a:pt x="2988876" y="2155565"/>
                  </a:lnTo>
                  <a:cubicBezTo>
                    <a:pt x="2988876" y="2161174"/>
                    <a:pt x="2986647" y="2166553"/>
                    <a:pt x="2982681" y="2170519"/>
                  </a:cubicBezTo>
                  <a:cubicBezTo>
                    <a:pt x="2978715" y="2174485"/>
                    <a:pt x="2973336" y="2176713"/>
                    <a:pt x="2967727" y="2176713"/>
                  </a:cubicBezTo>
                  <a:lnTo>
                    <a:pt x="21148" y="2176713"/>
                  </a:lnTo>
                  <a:cubicBezTo>
                    <a:pt x="9468" y="2176713"/>
                    <a:pt x="0" y="2167244"/>
                    <a:pt x="0" y="2155565"/>
                  </a:cubicBezTo>
                  <a:lnTo>
                    <a:pt x="0" y="21148"/>
                  </a:lnTo>
                  <a:cubicBezTo>
                    <a:pt x="0" y="9468"/>
                    <a:pt x="9468" y="0"/>
                    <a:pt x="21148" y="0"/>
                  </a:cubicBezTo>
                  <a:close/>
                </a:path>
              </a:pathLst>
            </a:custGeom>
            <a:solidFill>
              <a:srgbClr val="02977C">
                <a:alpha val="20784"/>
              </a:srgbClr>
            </a:solidFill>
          </p:spPr>
        </p:sp>
        <p:sp>
          <p:nvSpPr>
            <p:cNvPr name="TextBox 4" id="4"/>
            <p:cNvSpPr txBox="true"/>
            <p:nvPr/>
          </p:nvSpPr>
          <p:spPr>
            <a:xfrm>
              <a:off x="0" y="-66675"/>
              <a:ext cx="2988876" cy="2243388"/>
            </a:xfrm>
            <a:prstGeom prst="rect">
              <a:avLst/>
            </a:prstGeom>
          </p:spPr>
          <p:txBody>
            <a:bodyPr anchor="ctr" rtlCol="false" tIns="50800" lIns="50800" bIns="50800" rIns="50800"/>
            <a:lstStyle/>
            <a:p>
              <a:pPr algn="ctr">
                <a:lnSpc>
                  <a:spcPts val="3479"/>
                </a:lnSpc>
              </a:pPr>
            </a:p>
          </p:txBody>
        </p:sp>
      </p:grpSp>
      <p:sp>
        <p:nvSpPr>
          <p:cNvPr name="Freeform 5" id="5"/>
          <p:cNvSpPr/>
          <p:nvPr/>
        </p:nvSpPr>
        <p:spPr>
          <a:xfrm flipH="true" flipV="false" rot="0">
            <a:off x="11451033" y="8126957"/>
            <a:ext cx="6836967" cy="2160043"/>
          </a:xfrm>
          <a:custGeom>
            <a:avLst/>
            <a:gdLst/>
            <a:ahLst/>
            <a:cxnLst/>
            <a:rect r="r" b="b" t="t" l="l"/>
            <a:pathLst>
              <a:path h="2160043" w="6836967">
                <a:moveTo>
                  <a:pt x="6836967" y="0"/>
                </a:moveTo>
                <a:lnTo>
                  <a:pt x="0" y="0"/>
                </a:lnTo>
                <a:lnTo>
                  <a:pt x="0" y="2160043"/>
                </a:lnTo>
                <a:lnTo>
                  <a:pt x="6836967" y="2160043"/>
                </a:lnTo>
                <a:lnTo>
                  <a:pt x="6836967" y="0"/>
                </a:lnTo>
                <a:close/>
              </a:path>
            </a:pathLst>
          </a:custGeom>
          <a:blipFill>
            <a:blip r:embed="rId2"/>
            <a:stretch>
              <a:fillRect l="0" t="0" r="0" b="-11441"/>
            </a:stretch>
          </a:blipFill>
        </p:spPr>
      </p:sp>
      <p:sp>
        <p:nvSpPr>
          <p:cNvPr name="Freeform 6" id="6"/>
          <p:cNvSpPr/>
          <p:nvPr/>
        </p:nvSpPr>
        <p:spPr>
          <a:xfrm flipH="false" flipV="false" rot="0">
            <a:off x="12386762" y="374850"/>
            <a:ext cx="6245051" cy="8832129"/>
          </a:xfrm>
          <a:custGeom>
            <a:avLst/>
            <a:gdLst/>
            <a:ahLst/>
            <a:cxnLst/>
            <a:rect r="r" b="b" t="t" l="l"/>
            <a:pathLst>
              <a:path h="8832129" w="6245051">
                <a:moveTo>
                  <a:pt x="0" y="0"/>
                </a:moveTo>
                <a:lnTo>
                  <a:pt x="6245051" y="0"/>
                </a:lnTo>
                <a:lnTo>
                  <a:pt x="6245051" y="8832128"/>
                </a:lnTo>
                <a:lnTo>
                  <a:pt x="0" y="8832128"/>
                </a:lnTo>
                <a:lnTo>
                  <a:pt x="0" y="0"/>
                </a:lnTo>
                <a:close/>
              </a:path>
            </a:pathLst>
          </a:custGeom>
          <a:blipFill>
            <a:blip r:embed="rId3"/>
            <a:stretch>
              <a:fillRect l="0" t="0" r="0" b="0"/>
            </a:stretch>
          </a:blipFill>
        </p:spPr>
      </p:sp>
      <p:sp>
        <p:nvSpPr>
          <p:cNvPr name="Freeform 7" id="7"/>
          <p:cNvSpPr/>
          <p:nvPr/>
        </p:nvSpPr>
        <p:spPr>
          <a:xfrm flipH="false" flipV="false" rot="0">
            <a:off x="15975442" y="-650896"/>
            <a:ext cx="1283858" cy="2309276"/>
          </a:xfrm>
          <a:custGeom>
            <a:avLst/>
            <a:gdLst/>
            <a:ahLst/>
            <a:cxnLst/>
            <a:rect r="r" b="b" t="t" l="l"/>
            <a:pathLst>
              <a:path h="2309276" w="1283858">
                <a:moveTo>
                  <a:pt x="0" y="0"/>
                </a:moveTo>
                <a:lnTo>
                  <a:pt x="1283858" y="0"/>
                </a:lnTo>
                <a:lnTo>
                  <a:pt x="1283858" y="2309276"/>
                </a:lnTo>
                <a:lnTo>
                  <a:pt x="0" y="230927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15509288" y="7302055"/>
            <a:ext cx="2778712" cy="2984945"/>
          </a:xfrm>
          <a:custGeom>
            <a:avLst/>
            <a:gdLst/>
            <a:ahLst/>
            <a:cxnLst/>
            <a:rect r="r" b="b" t="t" l="l"/>
            <a:pathLst>
              <a:path h="2984945" w="2778712">
                <a:moveTo>
                  <a:pt x="0" y="0"/>
                </a:moveTo>
                <a:lnTo>
                  <a:pt x="2778712" y="0"/>
                </a:lnTo>
                <a:lnTo>
                  <a:pt x="2778712" y="2984945"/>
                </a:lnTo>
                <a:lnTo>
                  <a:pt x="0" y="298494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9" id="9"/>
          <p:cNvSpPr txBox="true"/>
          <p:nvPr/>
        </p:nvSpPr>
        <p:spPr>
          <a:xfrm rot="0">
            <a:off x="407699" y="2982581"/>
            <a:ext cx="10776607" cy="5615346"/>
          </a:xfrm>
          <a:prstGeom prst="rect">
            <a:avLst/>
          </a:prstGeom>
        </p:spPr>
        <p:txBody>
          <a:bodyPr anchor="t" rtlCol="false" tIns="0" lIns="0" bIns="0" rIns="0">
            <a:spAutoFit/>
          </a:bodyPr>
          <a:lstStyle/>
          <a:p>
            <a:pPr algn="l">
              <a:lnSpc>
                <a:spcPts val="5554"/>
              </a:lnSpc>
            </a:pPr>
          </a:p>
          <a:p>
            <a:pPr algn="l" marL="856562" indent="-428281" lvl="1">
              <a:lnSpc>
                <a:spcPts val="5554"/>
              </a:lnSpc>
              <a:buFont typeface="Arial"/>
              <a:buChar char="•"/>
            </a:pPr>
            <a:r>
              <a:rPr lang="en-US" b="true" sz="3967">
                <a:solidFill>
                  <a:srgbClr val="000000"/>
                </a:solidFill>
                <a:latin typeface="Poppins Bold"/>
                <a:ea typeface="Poppins Bold"/>
                <a:cs typeface="Poppins Bold"/>
                <a:sym typeface="Poppins Bold"/>
              </a:rPr>
              <a:t>Menjaga ketenangan, tidak berbicara keras atau membuat gaduh.</a:t>
            </a:r>
          </a:p>
          <a:p>
            <a:pPr algn="l" marL="856562" indent="-428281" lvl="1">
              <a:lnSpc>
                <a:spcPts val="5554"/>
              </a:lnSpc>
              <a:buFont typeface="Arial"/>
              <a:buChar char="•"/>
            </a:pPr>
            <a:r>
              <a:rPr lang="en-US" b="true" sz="3967">
                <a:solidFill>
                  <a:srgbClr val="000000"/>
                </a:solidFill>
                <a:latin typeface="Poppins Bold"/>
                <a:ea typeface="Poppins Bold"/>
                <a:cs typeface="Poppins Bold"/>
                <a:sym typeface="Poppins Bold"/>
              </a:rPr>
              <a:t>Menghormati pasien gawat darurat, lansia, ibu hamil, atau disabilitas.</a:t>
            </a:r>
          </a:p>
          <a:p>
            <a:pPr algn="just" marL="856562" indent="-428281" lvl="1">
              <a:lnSpc>
                <a:spcPts val="5554"/>
              </a:lnSpc>
              <a:buFont typeface="Arial"/>
              <a:buChar char="•"/>
            </a:pPr>
            <a:r>
              <a:rPr lang="en-US" b="true" sz="3967">
                <a:solidFill>
                  <a:srgbClr val="000000"/>
                </a:solidFill>
                <a:latin typeface="Poppins Bold"/>
                <a:ea typeface="Poppins Bold"/>
                <a:cs typeface="Poppins Bold"/>
                <a:sym typeface="Poppins Bold"/>
              </a:rPr>
              <a:t>Tidak menyampah atau merokok di area rumah sakit.</a:t>
            </a:r>
          </a:p>
          <a:p>
            <a:pPr algn="l">
              <a:lnSpc>
                <a:spcPts val="5554"/>
              </a:lnSpc>
            </a:pPr>
          </a:p>
        </p:txBody>
      </p:sp>
      <p:sp>
        <p:nvSpPr>
          <p:cNvPr name="Freeform 10" id="10"/>
          <p:cNvSpPr/>
          <p:nvPr/>
        </p:nvSpPr>
        <p:spPr>
          <a:xfrm flipH="false" flipV="false" rot="0">
            <a:off x="10962268" y="1838376"/>
            <a:ext cx="7325732" cy="5283684"/>
          </a:xfrm>
          <a:custGeom>
            <a:avLst/>
            <a:gdLst/>
            <a:ahLst/>
            <a:cxnLst/>
            <a:rect r="r" b="b" t="t" l="l"/>
            <a:pathLst>
              <a:path h="5283684" w="7325732">
                <a:moveTo>
                  <a:pt x="0" y="0"/>
                </a:moveTo>
                <a:lnTo>
                  <a:pt x="7325732" y="0"/>
                </a:lnTo>
                <a:lnTo>
                  <a:pt x="7325732" y="5283684"/>
                </a:lnTo>
                <a:lnTo>
                  <a:pt x="0" y="528368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1" id="11"/>
          <p:cNvSpPr txBox="true"/>
          <p:nvPr/>
        </p:nvSpPr>
        <p:spPr>
          <a:xfrm rot="0">
            <a:off x="1757774" y="1829830"/>
            <a:ext cx="6939940" cy="695619"/>
          </a:xfrm>
          <a:prstGeom prst="rect">
            <a:avLst/>
          </a:prstGeom>
        </p:spPr>
        <p:txBody>
          <a:bodyPr anchor="t" rtlCol="false" tIns="0" lIns="0" bIns="0" rIns="0">
            <a:spAutoFit/>
          </a:bodyPr>
          <a:lstStyle/>
          <a:p>
            <a:pPr algn="l">
              <a:lnSpc>
                <a:spcPts val="5141"/>
              </a:lnSpc>
            </a:pPr>
            <a:r>
              <a:rPr lang="en-US" sz="5713">
                <a:solidFill>
                  <a:srgbClr val="5684A6"/>
                </a:solidFill>
                <a:latin typeface="Berthold Block"/>
                <a:ea typeface="Berthold Block"/>
                <a:cs typeface="Berthold Block"/>
                <a:sym typeface="Berthold Block"/>
              </a:rPr>
              <a:t>SAAT DI RUANG TUNGGU</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BF9EF"/>
        </a:solidFill>
      </p:bgPr>
    </p:bg>
    <p:spTree>
      <p:nvGrpSpPr>
        <p:cNvPr id="1" name=""/>
        <p:cNvGrpSpPr/>
        <p:nvPr/>
      </p:nvGrpSpPr>
      <p:grpSpPr>
        <a:xfrm>
          <a:off x="0" y="0"/>
          <a:ext cx="0" cy="0"/>
          <a:chOff x="0" y="0"/>
          <a:chExt cx="0" cy="0"/>
        </a:xfrm>
      </p:grpSpPr>
      <p:grpSp>
        <p:nvGrpSpPr>
          <p:cNvPr name="Group 2" id="2"/>
          <p:cNvGrpSpPr/>
          <p:nvPr/>
        </p:nvGrpSpPr>
        <p:grpSpPr>
          <a:xfrm rot="0">
            <a:off x="633061" y="1028700"/>
            <a:ext cx="11484485" cy="9619285"/>
            <a:chOff x="0" y="0"/>
            <a:chExt cx="3024720" cy="2533474"/>
          </a:xfrm>
        </p:grpSpPr>
        <p:sp>
          <p:nvSpPr>
            <p:cNvPr name="Freeform 3" id="3"/>
            <p:cNvSpPr/>
            <p:nvPr/>
          </p:nvSpPr>
          <p:spPr>
            <a:xfrm flipH="false" flipV="false" rot="0">
              <a:off x="0" y="0"/>
              <a:ext cx="3024720" cy="2533474"/>
            </a:xfrm>
            <a:custGeom>
              <a:avLst/>
              <a:gdLst/>
              <a:ahLst/>
              <a:cxnLst/>
              <a:rect r="r" b="b" t="t" l="l"/>
              <a:pathLst>
                <a:path h="2533474" w="3024720">
                  <a:moveTo>
                    <a:pt x="20898" y="0"/>
                  </a:moveTo>
                  <a:lnTo>
                    <a:pt x="3003822" y="0"/>
                  </a:lnTo>
                  <a:cubicBezTo>
                    <a:pt x="3015364" y="0"/>
                    <a:pt x="3024720" y="9356"/>
                    <a:pt x="3024720" y="20898"/>
                  </a:cubicBezTo>
                  <a:lnTo>
                    <a:pt x="3024720" y="2512576"/>
                  </a:lnTo>
                  <a:cubicBezTo>
                    <a:pt x="3024720" y="2524118"/>
                    <a:pt x="3015364" y="2533474"/>
                    <a:pt x="3003822" y="2533474"/>
                  </a:cubicBezTo>
                  <a:lnTo>
                    <a:pt x="20898" y="2533474"/>
                  </a:lnTo>
                  <a:cubicBezTo>
                    <a:pt x="9356" y="2533474"/>
                    <a:pt x="0" y="2524118"/>
                    <a:pt x="0" y="2512576"/>
                  </a:cubicBezTo>
                  <a:lnTo>
                    <a:pt x="0" y="20898"/>
                  </a:lnTo>
                  <a:cubicBezTo>
                    <a:pt x="0" y="9356"/>
                    <a:pt x="9356" y="0"/>
                    <a:pt x="20898" y="0"/>
                  </a:cubicBezTo>
                  <a:close/>
                </a:path>
              </a:pathLst>
            </a:custGeom>
            <a:solidFill>
              <a:srgbClr val="B2BB5C">
                <a:alpha val="20784"/>
              </a:srgbClr>
            </a:solidFill>
          </p:spPr>
        </p:sp>
        <p:sp>
          <p:nvSpPr>
            <p:cNvPr name="TextBox 4" id="4"/>
            <p:cNvSpPr txBox="true"/>
            <p:nvPr/>
          </p:nvSpPr>
          <p:spPr>
            <a:xfrm>
              <a:off x="0" y="-66675"/>
              <a:ext cx="3024720" cy="2600149"/>
            </a:xfrm>
            <a:prstGeom prst="rect">
              <a:avLst/>
            </a:prstGeom>
          </p:spPr>
          <p:txBody>
            <a:bodyPr anchor="ctr" rtlCol="false" tIns="50800" lIns="50800" bIns="50800" rIns="50800"/>
            <a:lstStyle/>
            <a:p>
              <a:pPr algn="ctr">
                <a:lnSpc>
                  <a:spcPts val="3479"/>
                </a:lnSpc>
              </a:pPr>
            </a:p>
          </p:txBody>
        </p:sp>
      </p:grpSp>
      <p:sp>
        <p:nvSpPr>
          <p:cNvPr name="Freeform 5" id="5"/>
          <p:cNvSpPr/>
          <p:nvPr/>
        </p:nvSpPr>
        <p:spPr>
          <a:xfrm flipH="false" flipV="false" rot="0">
            <a:off x="10973272" y="6462569"/>
            <a:ext cx="8373483" cy="3824431"/>
          </a:xfrm>
          <a:custGeom>
            <a:avLst/>
            <a:gdLst/>
            <a:ahLst/>
            <a:cxnLst/>
            <a:rect r="r" b="b" t="t" l="l"/>
            <a:pathLst>
              <a:path h="3824431" w="8373483">
                <a:moveTo>
                  <a:pt x="0" y="0"/>
                </a:moveTo>
                <a:lnTo>
                  <a:pt x="8373483" y="0"/>
                </a:lnTo>
                <a:lnTo>
                  <a:pt x="8373483" y="3824431"/>
                </a:lnTo>
                <a:lnTo>
                  <a:pt x="0" y="3824431"/>
                </a:lnTo>
                <a:lnTo>
                  <a:pt x="0" y="0"/>
                </a:lnTo>
                <a:close/>
              </a:path>
            </a:pathLst>
          </a:custGeom>
          <a:blipFill>
            <a:blip r:embed="rId2"/>
            <a:stretch>
              <a:fillRect l="0" t="-7491" r="-1172" b="-28277"/>
            </a:stretch>
          </a:blipFill>
        </p:spPr>
      </p:sp>
      <p:sp>
        <p:nvSpPr>
          <p:cNvPr name="Freeform 6" id="6"/>
          <p:cNvSpPr/>
          <p:nvPr/>
        </p:nvSpPr>
        <p:spPr>
          <a:xfrm flipH="false" flipV="false" rot="0">
            <a:off x="10933692" y="3828730"/>
            <a:ext cx="5358040" cy="3565532"/>
          </a:xfrm>
          <a:custGeom>
            <a:avLst/>
            <a:gdLst/>
            <a:ahLst/>
            <a:cxnLst/>
            <a:rect r="r" b="b" t="t" l="l"/>
            <a:pathLst>
              <a:path h="3565532" w="5358040">
                <a:moveTo>
                  <a:pt x="0" y="0"/>
                </a:moveTo>
                <a:lnTo>
                  <a:pt x="5358040" y="0"/>
                </a:lnTo>
                <a:lnTo>
                  <a:pt x="5358040" y="3565532"/>
                </a:lnTo>
                <a:lnTo>
                  <a:pt x="0" y="356553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12428858" y="1496868"/>
            <a:ext cx="2367707" cy="7761432"/>
          </a:xfrm>
          <a:custGeom>
            <a:avLst/>
            <a:gdLst/>
            <a:ahLst/>
            <a:cxnLst/>
            <a:rect r="r" b="b" t="t" l="l"/>
            <a:pathLst>
              <a:path h="7761432" w="2367707">
                <a:moveTo>
                  <a:pt x="0" y="0"/>
                </a:moveTo>
                <a:lnTo>
                  <a:pt x="2367707" y="0"/>
                </a:lnTo>
                <a:lnTo>
                  <a:pt x="2367707" y="7761432"/>
                </a:lnTo>
                <a:lnTo>
                  <a:pt x="0" y="776143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true" flipV="false" rot="0">
            <a:off x="14796565" y="2921692"/>
            <a:ext cx="3468823" cy="5226994"/>
          </a:xfrm>
          <a:custGeom>
            <a:avLst/>
            <a:gdLst/>
            <a:ahLst/>
            <a:cxnLst/>
            <a:rect r="r" b="b" t="t" l="l"/>
            <a:pathLst>
              <a:path h="5226994" w="3468823">
                <a:moveTo>
                  <a:pt x="3468824" y="0"/>
                </a:moveTo>
                <a:lnTo>
                  <a:pt x="0" y="0"/>
                </a:lnTo>
                <a:lnTo>
                  <a:pt x="0" y="5226994"/>
                </a:lnTo>
                <a:lnTo>
                  <a:pt x="3468824" y="5226994"/>
                </a:lnTo>
                <a:lnTo>
                  <a:pt x="3468824"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0">
            <a:off x="14796565" y="3768704"/>
            <a:ext cx="1861220" cy="3685585"/>
          </a:xfrm>
          <a:custGeom>
            <a:avLst/>
            <a:gdLst/>
            <a:ahLst/>
            <a:cxnLst/>
            <a:rect r="r" b="b" t="t" l="l"/>
            <a:pathLst>
              <a:path h="3685585" w="1861220">
                <a:moveTo>
                  <a:pt x="0" y="0"/>
                </a:moveTo>
                <a:lnTo>
                  <a:pt x="1861221" y="0"/>
                </a:lnTo>
                <a:lnTo>
                  <a:pt x="1861221" y="3685585"/>
                </a:lnTo>
                <a:lnTo>
                  <a:pt x="0" y="3685585"/>
                </a:lnTo>
                <a:lnTo>
                  <a:pt x="0" y="0"/>
                </a:lnTo>
                <a:close/>
              </a:path>
            </a:pathLst>
          </a:custGeom>
          <a:blipFill>
            <a:blip r:embed="rId9"/>
            <a:stretch>
              <a:fillRect l="0" t="0" r="0" b="0"/>
            </a:stretch>
          </a:blipFill>
        </p:spPr>
      </p:sp>
      <p:sp>
        <p:nvSpPr>
          <p:cNvPr name="Freeform 10" id="10"/>
          <p:cNvSpPr/>
          <p:nvPr/>
        </p:nvSpPr>
        <p:spPr>
          <a:xfrm flipH="false" flipV="false" rot="0">
            <a:off x="12032027" y="6010372"/>
            <a:ext cx="6255973" cy="4276628"/>
          </a:xfrm>
          <a:custGeom>
            <a:avLst/>
            <a:gdLst/>
            <a:ahLst/>
            <a:cxnLst/>
            <a:rect r="r" b="b" t="t" l="l"/>
            <a:pathLst>
              <a:path h="4276628" w="6255973">
                <a:moveTo>
                  <a:pt x="0" y="0"/>
                </a:moveTo>
                <a:lnTo>
                  <a:pt x="6255973" y="0"/>
                </a:lnTo>
                <a:lnTo>
                  <a:pt x="6255973" y="4276628"/>
                </a:lnTo>
                <a:lnTo>
                  <a:pt x="0" y="4276628"/>
                </a:lnTo>
                <a:lnTo>
                  <a:pt x="0" y="0"/>
                </a:lnTo>
                <a:close/>
              </a:path>
            </a:pathLst>
          </a:custGeom>
          <a:blipFill>
            <a:blip r:embed="rId10"/>
            <a:stretch>
              <a:fillRect l="0" t="0" r="-64004" b="-5560"/>
            </a:stretch>
          </a:blipFill>
        </p:spPr>
      </p:sp>
      <p:sp>
        <p:nvSpPr>
          <p:cNvPr name="Freeform 11" id="11"/>
          <p:cNvSpPr/>
          <p:nvPr/>
        </p:nvSpPr>
        <p:spPr>
          <a:xfrm flipH="false" flipV="false" rot="0">
            <a:off x="15868538" y="448351"/>
            <a:ext cx="1578495" cy="2097034"/>
          </a:xfrm>
          <a:custGeom>
            <a:avLst/>
            <a:gdLst/>
            <a:ahLst/>
            <a:cxnLst/>
            <a:rect r="r" b="b" t="t" l="l"/>
            <a:pathLst>
              <a:path h="2097034" w="1578495">
                <a:moveTo>
                  <a:pt x="0" y="0"/>
                </a:moveTo>
                <a:lnTo>
                  <a:pt x="1578495" y="0"/>
                </a:lnTo>
                <a:lnTo>
                  <a:pt x="1578495" y="2097034"/>
                </a:lnTo>
                <a:lnTo>
                  <a:pt x="0" y="2097034"/>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2" id="12"/>
          <p:cNvSpPr txBox="true"/>
          <p:nvPr/>
        </p:nvSpPr>
        <p:spPr>
          <a:xfrm rot="0">
            <a:off x="2498586" y="910087"/>
            <a:ext cx="6939940" cy="1345013"/>
          </a:xfrm>
          <a:prstGeom prst="rect">
            <a:avLst/>
          </a:prstGeom>
        </p:spPr>
        <p:txBody>
          <a:bodyPr anchor="t" rtlCol="false" tIns="0" lIns="0" bIns="0" rIns="0">
            <a:spAutoFit/>
          </a:bodyPr>
          <a:lstStyle/>
          <a:p>
            <a:pPr algn="l">
              <a:lnSpc>
                <a:spcPts val="5141"/>
              </a:lnSpc>
            </a:pPr>
            <a:r>
              <a:rPr lang="en-US" sz="5713">
                <a:solidFill>
                  <a:srgbClr val="B2BB5C"/>
                </a:solidFill>
                <a:latin typeface="Berthold Block"/>
                <a:ea typeface="Berthold Block"/>
                <a:cs typeface="Berthold Block"/>
                <a:sym typeface="Berthold Block"/>
              </a:rPr>
              <a:t>SAAT BERKONSULTASI DOKTER/PERAWAT</a:t>
            </a:r>
          </a:p>
        </p:txBody>
      </p:sp>
      <p:sp>
        <p:nvSpPr>
          <p:cNvPr name="TextBox 13" id="13"/>
          <p:cNvSpPr txBox="true"/>
          <p:nvPr/>
        </p:nvSpPr>
        <p:spPr>
          <a:xfrm rot="0">
            <a:off x="936464" y="2450135"/>
            <a:ext cx="11181082" cy="6291875"/>
          </a:xfrm>
          <a:prstGeom prst="rect">
            <a:avLst/>
          </a:prstGeom>
        </p:spPr>
        <p:txBody>
          <a:bodyPr anchor="t" rtlCol="false" tIns="0" lIns="0" bIns="0" rIns="0">
            <a:spAutoFit/>
          </a:bodyPr>
          <a:lstStyle/>
          <a:p>
            <a:pPr algn="l">
              <a:lnSpc>
                <a:spcPts val="4953"/>
              </a:lnSpc>
              <a:spcBef>
                <a:spcPct val="0"/>
              </a:spcBef>
            </a:pPr>
          </a:p>
          <a:p>
            <a:pPr algn="l" marL="763939" indent="-381970" lvl="1">
              <a:lnSpc>
                <a:spcPts val="4953"/>
              </a:lnSpc>
              <a:spcBef>
                <a:spcPct val="0"/>
              </a:spcBef>
              <a:buFont typeface="Arial"/>
              <a:buChar char="•"/>
            </a:pPr>
            <a:r>
              <a:rPr lang="en-US" b="true" sz="3538">
                <a:solidFill>
                  <a:srgbClr val="000000"/>
                </a:solidFill>
                <a:latin typeface="Poppins Bold"/>
                <a:ea typeface="Poppins Bold"/>
                <a:cs typeface="Poppins Bold"/>
                <a:sym typeface="Poppins Bold"/>
              </a:rPr>
              <a:t>Sampaikan keluhan utama dengan jelas, singkat, dan jujur.</a:t>
            </a:r>
          </a:p>
          <a:p>
            <a:pPr algn="l" marL="763939" indent="-381970" lvl="1">
              <a:lnSpc>
                <a:spcPts val="4953"/>
              </a:lnSpc>
              <a:spcBef>
                <a:spcPct val="0"/>
              </a:spcBef>
              <a:buFont typeface="Arial"/>
              <a:buChar char="•"/>
            </a:pPr>
            <a:r>
              <a:rPr lang="en-US" b="true" sz="3538">
                <a:solidFill>
                  <a:srgbClr val="000000"/>
                </a:solidFill>
                <a:latin typeface="Poppins Bold"/>
                <a:ea typeface="Poppins Bold"/>
                <a:cs typeface="Poppins Bold"/>
                <a:sym typeface="Poppins Bold"/>
              </a:rPr>
              <a:t>Dengarkan penjelasan tenaga medis dengan baik, jangan memotong pembicaraan.</a:t>
            </a:r>
          </a:p>
          <a:p>
            <a:pPr algn="l" marL="763939" indent="-381970" lvl="1">
              <a:lnSpc>
                <a:spcPts val="4953"/>
              </a:lnSpc>
              <a:spcBef>
                <a:spcPct val="0"/>
              </a:spcBef>
              <a:buFont typeface="Arial"/>
              <a:buChar char="•"/>
            </a:pPr>
            <a:r>
              <a:rPr lang="en-US" b="true" sz="3538">
                <a:solidFill>
                  <a:srgbClr val="000000"/>
                </a:solidFill>
                <a:latin typeface="Poppins Bold"/>
                <a:ea typeface="Poppins Bold"/>
                <a:cs typeface="Poppins Bold"/>
                <a:sym typeface="Poppins Bold"/>
              </a:rPr>
              <a:t>Catat anjuran atau resep agar tidak lupa.</a:t>
            </a:r>
          </a:p>
          <a:p>
            <a:pPr algn="l" marL="763939" indent="-381970" lvl="1">
              <a:lnSpc>
                <a:spcPts val="4953"/>
              </a:lnSpc>
              <a:spcBef>
                <a:spcPct val="0"/>
              </a:spcBef>
              <a:buFont typeface="Arial"/>
              <a:buChar char="•"/>
            </a:pPr>
            <a:r>
              <a:rPr lang="en-US" b="true" sz="3538">
                <a:solidFill>
                  <a:srgbClr val="000000"/>
                </a:solidFill>
                <a:latin typeface="Poppins Bold"/>
                <a:ea typeface="Poppins Bold"/>
                <a:cs typeface="Poppins Bold"/>
                <a:sym typeface="Poppins Bold"/>
              </a:rPr>
              <a:t>J</a:t>
            </a:r>
            <a:r>
              <a:rPr lang="en-US" b="true" sz="3538">
                <a:solidFill>
                  <a:srgbClr val="000000"/>
                </a:solidFill>
                <a:latin typeface="Poppins Bold"/>
                <a:ea typeface="Poppins Bold"/>
                <a:cs typeface="Poppins Bold"/>
                <a:sym typeface="Poppins Bold"/>
              </a:rPr>
              <a:t>angan marah bila pelayanan membutuhkan waktu, karena dokter melayani banyak pasien.</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BF4E5"/>
        </a:solidFill>
      </p:bgPr>
    </p:bg>
    <p:spTree>
      <p:nvGrpSpPr>
        <p:cNvPr id="1" name=""/>
        <p:cNvGrpSpPr/>
        <p:nvPr/>
      </p:nvGrpSpPr>
      <p:grpSpPr>
        <a:xfrm>
          <a:off x="0" y="0"/>
          <a:ext cx="0" cy="0"/>
          <a:chOff x="0" y="0"/>
          <a:chExt cx="0" cy="0"/>
        </a:xfrm>
      </p:grpSpPr>
      <p:grpSp>
        <p:nvGrpSpPr>
          <p:cNvPr name="Group 2" id="2"/>
          <p:cNvGrpSpPr/>
          <p:nvPr/>
        </p:nvGrpSpPr>
        <p:grpSpPr>
          <a:xfrm rot="0">
            <a:off x="5910913" y="1028700"/>
            <a:ext cx="11348387" cy="8264707"/>
            <a:chOff x="0" y="0"/>
            <a:chExt cx="2988876" cy="2176713"/>
          </a:xfrm>
        </p:grpSpPr>
        <p:sp>
          <p:nvSpPr>
            <p:cNvPr name="Freeform 3" id="3"/>
            <p:cNvSpPr/>
            <p:nvPr/>
          </p:nvSpPr>
          <p:spPr>
            <a:xfrm flipH="false" flipV="false" rot="0">
              <a:off x="0" y="0"/>
              <a:ext cx="2988876" cy="2176713"/>
            </a:xfrm>
            <a:custGeom>
              <a:avLst/>
              <a:gdLst/>
              <a:ahLst/>
              <a:cxnLst/>
              <a:rect r="r" b="b" t="t" l="l"/>
              <a:pathLst>
                <a:path h="2176713" w="2988876">
                  <a:moveTo>
                    <a:pt x="21148" y="0"/>
                  </a:moveTo>
                  <a:lnTo>
                    <a:pt x="2967727" y="0"/>
                  </a:lnTo>
                  <a:cubicBezTo>
                    <a:pt x="2973336" y="0"/>
                    <a:pt x="2978715" y="2228"/>
                    <a:pt x="2982681" y="6194"/>
                  </a:cubicBezTo>
                  <a:cubicBezTo>
                    <a:pt x="2986647" y="10160"/>
                    <a:pt x="2988876" y="15539"/>
                    <a:pt x="2988876" y="21148"/>
                  </a:cubicBezTo>
                  <a:lnTo>
                    <a:pt x="2988876" y="2155565"/>
                  </a:lnTo>
                  <a:cubicBezTo>
                    <a:pt x="2988876" y="2161174"/>
                    <a:pt x="2986647" y="2166553"/>
                    <a:pt x="2982681" y="2170519"/>
                  </a:cubicBezTo>
                  <a:cubicBezTo>
                    <a:pt x="2978715" y="2174485"/>
                    <a:pt x="2973336" y="2176713"/>
                    <a:pt x="2967727" y="2176713"/>
                  </a:cubicBezTo>
                  <a:lnTo>
                    <a:pt x="21148" y="2176713"/>
                  </a:lnTo>
                  <a:cubicBezTo>
                    <a:pt x="9468" y="2176713"/>
                    <a:pt x="0" y="2167244"/>
                    <a:pt x="0" y="2155565"/>
                  </a:cubicBezTo>
                  <a:lnTo>
                    <a:pt x="0" y="21148"/>
                  </a:lnTo>
                  <a:cubicBezTo>
                    <a:pt x="0" y="9468"/>
                    <a:pt x="9468" y="0"/>
                    <a:pt x="21148" y="0"/>
                  </a:cubicBezTo>
                  <a:close/>
                </a:path>
              </a:pathLst>
            </a:custGeom>
            <a:solidFill>
              <a:srgbClr val="02977C">
                <a:alpha val="20784"/>
              </a:srgbClr>
            </a:solidFill>
          </p:spPr>
        </p:sp>
        <p:sp>
          <p:nvSpPr>
            <p:cNvPr name="TextBox 4" id="4"/>
            <p:cNvSpPr txBox="true"/>
            <p:nvPr/>
          </p:nvSpPr>
          <p:spPr>
            <a:xfrm>
              <a:off x="0" y="-66675"/>
              <a:ext cx="2988876" cy="2243388"/>
            </a:xfrm>
            <a:prstGeom prst="rect">
              <a:avLst/>
            </a:prstGeom>
          </p:spPr>
          <p:txBody>
            <a:bodyPr anchor="ctr" rtlCol="false" tIns="50800" lIns="50800" bIns="50800" rIns="50800"/>
            <a:lstStyle/>
            <a:p>
              <a:pPr algn="ctr">
                <a:lnSpc>
                  <a:spcPts val="3479"/>
                </a:lnSpc>
              </a:pPr>
            </a:p>
          </p:txBody>
        </p:sp>
      </p:grpSp>
      <p:sp>
        <p:nvSpPr>
          <p:cNvPr name="Freeform 5" id="5"/>
          <p:cNvSpPr/>
          <p:nvPr/>
        </p:nvSpPr>
        <p:spPr>
          <a:xfrm flipH="false" flipV="false" rot="0">
            <a:off x="0" y="0"/>
            <a:ext cx="6457216" cy="8832129"/>
          </a:xfrm>
          <a:custGeom>
            <a:avLst/>
            <a:gdLst/>
            <a:ahLst/>
            <a:cxnLst/>
            <a:rect r="r" b="b" t="t" l="l"/>
            <a:pathLst>
              <a:path h="8832129" w="6457216">
                <a:moveTo>
                  <a:pt x="0" y="0"/>
                </a:moveTo>
                <a:lnTo>
                  <a:pt x="6457216" y="0"/>
                </a:lnTo>
                <a:lnTo>
                  <a:pt x="6457216" y="8832129"/>
                </a:lnTo>
                <a:lnTo>
                  <a:pt x="0" y="8832129"/>
                </a:lnTo>
                <a:lnTo>
                  <a:pt x="0" y="0"/>
                </a:lnTo>
                <a:close/>
              </a:path>
            </a:pathLst>
          </a:custGeom>
          <a:blipFill>
            <a:blip r:embed="rId2"/>
            <a:stretch>
              <a:fillRect l="0" t="-1698" r="0" b="-1698"/>
            </a:stretch>
          </a:blipFill>
        </p:spPr>
      </p:sp>
      <p:sp>
        <p:nvSpPr>
          <p:cNvPr name="Freeform 6" id="6"/>
          <p:cNvSpPr/>
          <p:nvPr/>
        </p:nvSpPr>
        <p:spPr>
          <a:xfrm flipH="false" flipV="false" rot="0">
            <a:off x="0" y="8013522"/>
            <a:ext cx="6457216" cy="2273478"/>
          </a:xfrm>
          <a:custGeom>
            <a:avLst/>
            <a:gdLst/>
            <a:ahLst/>
            <a:cxnLst/>
            <a:rect r="r" b="b" t="t" l="l"/>
            <a:pathLst>
              <a:path h="2273478" w="6457216">
                <a:moveTo>
                  <a:pt x="0" y="0"/>
                </a:moveTo>
                <a:lnTo>
                  <a:pt x="6457216" y="0"/>
                </a:lnTo>
                <a:lnTo>
                  <a:pt x="6457216" y="2273478"/>
                </a:lnTo>
                <a:lnTo>
                  <a:pt x="0" y="2273478"/>
                </a:lnTo>
                <a:lnTo>
                  <a:pt x="0" y="0"/>
                </a:lnTo>
                <a:close/>
              </a:path>
            </a:pathLst>
          </a:custGeom>
          <a:blipFill>
            <a:blip r:embed="rId3"/>
            <a:stretch>
              <a:fillRect l="0" t="0" r="0" b="0"/>
            </a:stretch>
          </a:blipFill>
        </p:spPr>
      </p:sp>
      <p:sp>
        <p:nvSpPr>
          <p:cNvPr name="Freeform 7" id="7"/>
          <p:cNvSpPr/>
          <p:nvPr/>
        </p:nvSpPr>
        <p:spPr>
          <a:xfrm flipH="false" flipV="false" rot="0">
            <a:off x="2816446" y="6900902"/>
            <a:ext cx="3640770" cy="2357398"/>
          </a:xfrm>
          <a:custGeom>
            <a:avLst/>
            <a:gdLst/>
            <a:ahLst/>
            <a:cxnLst/>
            <a:rect r="r" b="b" t="t" l="l"/>
            <a:pathLst>
              <a:path h="2357398" w="3640770">
                <a:moveTo>
                  <a:pt x="0" y="0"/>
                </a:moveTo>
                <a:lnTo>
                  <a:pt x="3640770" y="0"/>
                </a:lnTo>
                <a:lnTo>
                  <a:pt x="3640770" y="2357398"/>
                </a:lnTo>
                <a:lnTo>
                  <a:pt x="0" y="2357398"/>
                </a:lnTo>
                <a:lnTo>
                  <a:pt x="0" y="0"/>
                </a:lnTo>
                <a:close/>
              </a:path>
            </a:pathLst>
          </a:custGeom>
          <a:blipFill>
            <a:blip r:embed="rId4"/>
            <a:stretch>
              <a:fillRect l="0" t="0" r="0" b="0"/>
            </a:stretch>
          </a:blipFill>
        </p:spPr>
      </p:sp>
      <p:sp>
        <p:nvSpPr>
          <p:cNvPr name="Freeform 8" id="8"/>
          <p:cNvSpPr/>
          <p:nvPr/>
        </p:nvSpPr>
        <p:spPr>
          <a:xfrm flipH="false" flipV="false" rot="0">
            <a:off x="4947271" y="4142938"/>
            <a:ext cx="1509945" cy="2913928"/>
          </a:xfrm>
          <a:custGeom>
            <a:avLst/>
            <a:gdLst/>
            <a:ahLst/>
            <a:cxnLst/>
            <a:rect r="r" b="b" t="t" l="l"/>
            <a:pathLst>
              <a:path h="2913928" w="1509945">
                <a:moveTo>
                  <a:pt x="0" y="0"/>
                </a:moveTo>
                <a:lnTo>
                  <a:pt x="1509945" y="0"/>
                </a:lnTo>
                <a:lnTo>
                  <a:pt x="1509945" y="2913928"/>
                </a:lnTo>
                <a:lnTo>
                  <a:pt x="0" y="291392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9" id="9"/>
          <p:cNvSpPr txBox="true"/>
          <p:nvPr/>
        </p:nvSpPr>
        <p:spPr>
          <a:xfrm rot="0">
            <a:off x="7755903" y="1795315"/>
            <a:ext cx="9080095" cy="695619"/>
          </a:xfrm>
          <a:prstGeom prst="rect">
            <a:avLst/>
          </a:prstGeom>
        </p:spPr>
        <p:txBody>
          <a:bodyPr anchor="t" rtlCol="false" tIns="0" lIns="0" bIns="0" rIns="0">
            <a:spAutoFit/>
          </a:bodyPr>
          <a:lstStyle/>
          <a:p>
            <a:pPr algn="l">
              <a:lnSpc>
                <a:spcPts val="5141"/>
              </a:lnSpc>
            </a:pPr>
            <a:r>
              <a:rPr lang="en-US" sz="5713">
                <a:solidFill>
                  <a:srgbClr val="348998"/>
                </a:solidFill>
                <a:latin typeface="Berthold Block"/>
                <a:ea typeface="Berthold Block"/>
                <a:cs typeface="Berthold Block"/>
                <a:sym typeface="Berthold Block"/>
              </a:rPr>
              <a:t>TERHADAP SESAMA PASIEN</a:t>
            </a:r>
          </a:p>
        </p:txBody>
      </p:sp>
      <p:sp>
        <p:nvSpPr>
          <p:cNvPr name="TextBox 10" id="10"/>
          <p:cNvSpPr txBox="true"/>
          <p:nvPr/>
        </p:nvSpPr>
        <p:spPr>
          <a:xfrm rot="0">
            <a:off x="6976507" y="2960331"/>
            <a:ext cx="9553719" cy="4839820"/>
          </a:xfrm>
          <a:prstGeom prst="rect">
            <a:avLst/>
          </a:prstGeom>
        </p:spPr>
        <p:txBody>
          <a:bodyPr anchor="t" rtlCol="false" tIns="0" lIns="0" bIns="0" rIns="0">
            <a:spAutoFit/>
          </a:bodyPr>
          <a:lstStyle/>
          <a:p>
            <a:pPr algn="l" marL="845935" indent="-422968" lvl="1">
              <a:lnSpc>
                <a:spcPts val="5485"/>
              </a:lnSpc>
              <a:buFont typeface="Arial"/>
              <a:buChar char="•"/>
            </a:pPr>
            <a:r>
              <a:rPr lang="en-US" b="true" sz="3918">
                <a:solidFill>
                  <a:srgbClr val="000000"/>
                </a:solidFill>
                <a:latin typeface="Poppins Bold"/>
                <a:ea typeface="Poppins Bold"/>
                <a:cs typeface="Poppins Bold"/>
                <a:sym typeface="Poppins Bold"/>
              </a:rPr>
              <a:t>Tidak menyerobot antrian.</a:t>
            </a:r>
          </a:p>
          <a:p>
            <a:pPr algn="l" marL="845935" indent="-422968" lvl="1">
              <a:lnSpc>
                <a:spcPts val="5485"/>
              </a:lnSpc>
              <a:buFont typeface="Arial"/>
              <a:buChar char="•"/>
            </a:pPr>
            <a:r>
              <a:rPr lang="en-US" b="true" sz="3918">
                <a:solidFill>
                  <a:srgbClr val="000000"/>
                </a:solidFill>
                <a:latin typeface="Poppins Bold"/>
                <a:ea typeface="Poppins Bold"/>
                <a:cs typeface="Poppins Bold"/>
                <a:sym typeface="Poppins Bold"/>
              </a:rPr>
              <a:t>Menghargai privasi pasien lain, tidak bertanya berlebihan atau memotret tanpa izin.</a:t>
            </a:r>
          </a:p>
          <a:p>
            <a:pPr algn="l" marL="845935" indent="-422968" lvl="1">
              <a:lnSpc>
                <a:spcPts val="5485"/>
              </a:lnSpc>
              <a:buFont typeface="Arial"/>
              <a:buChar char="•"/>
            </a:pPr>
            <a:r>
              <a:rPr lang="en-US" b="true" sz="3918">
                <a:solidFill>
                  <a:srgbClr val="000000"/>
                </a:solidFill>
                <a:latin typeface="Poppins Bold"/>
                <a:ea typeface="Poppins Bold"/>
                <a:cs typeface="Poppins Bold"/>
                <a:sym typeface="Poppins Bold"/>
              </a:rPr>
              <a:t>Memberikan semangat positif, bukan cerita menakutkan.</a:t>
            </a:r>
          </a:p>
          <a:p>
            <a:pPr algn="l">
              <a:lnSpc>
                <a:spcPts val="5485"/>
              </a:lnSpc>
            </a:pPr>
          </a:p>
        </p:txBody>
      </p:sp>
      <p:sp>
        <p:nvSpPr>
          <p:cNvPr name="Freeform 11" id="11"/>
          <p:cNvSpPr/>
          <p:nvPr/>
        </p:nvSpPr>
        <p:spPr>
          <a:xfrm flipH="false" flipV="false" rot="0">
            <a:off x="3228608" y="0"/>
            <a:ext cx="2311769" cy="4114800"/>
          </a:xfrm>
          <a:custGeom>
            <a:avLst/>
            <a:gdLst/>
            <a:ahLst/>
            <a:cxnLst/>
            <a:rect r="r" b="b" t="t" l="l"/>
            <a:pathLst>
              <a:path h="4114800" w="2311769">
                <a:moveTo>
                  <a:pt x="0" y="0"/>
                </a:moveTo>
                <a:lnTo>
                  <a:pt x="2311769" y="0"/>
                </a:lnTo>
                <a:lnTo>
                  <a:pt x="2311769"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2" id="12"/>
          <p:cNvSpPr/>
          <p:nvPr/>
        </p:nvSpPr>
        <p:spPr>
          <a:xfrm flipH="false" flipV="false" rot="0">
            <a:off x="190146" y="3791928"/>
            <a:ext cx="6267070" cy="6394969"/>
          </a:xfrm>
          <a:custGeom>
            <a:avLst/>
            <a:gdLst/>
            <a:ahLst/>
            <a:cxnLst/>
            <a:rect r="r" b="b" t="t" l="l"/>
            <a:pathLst>
              <a:path h="6394969" w="6267070">
                <a:moveTo>
                  <a:pt x="0" y="0"/>
                </a:moveTo>
                <a:lnTo>
                  <a:pt x="6267070" y="0"/>
                </a:lnTo>
                <a:lnTo>
                  <a:pt x="6267070" y="6394969"/>
                </a:lnTo>
                <a:lnTo>
                  <a:pt x="0" y="639496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5FFFE"/>
        </a:solidFill>
      </p:bgPr>
    </p:bg>
    <p:spTree>
      <p:nvGrpSpPr>
        <p:cNvPr id="1" name=""/>
        <p:cNvGrpSpPr/>
        <p:nvPr/>
      </p:nvGrpSpPr>
      <p:grpSpPr>
        <a:xfrm>
          <a:off x="0" y="0"/>
          <a:ext cx="0" cy="0"/>
          <a:chOff x="0" y="0"/>
          <a:chExt cx="0" cy="0"/>
        </a:xfrm>
      </p:grpSpPr>
      <p:grpSp>
        <p:nvGrpSpPr>
          <p:cNvPr name="Group 2" id="2"/>
          <p:cNvGrpSpPr/>
          <p:nvPr/>
        </p:nvGrpSpPr>
        <p:grpSpPr>
          <a:xfrm rot="0">
            <a:off x="-430906" y="-373666"/>
            <a:ext cx="21474862" cy="10914112"/>
            <a:chOff x="0" y="0"/>
            <a:chExt cx="5655931" cy="2874499"/>
          </a:xfrm>
        </p:grpSpPr>
        <p:sp>
          <p:nvSpPr>
            <p:cNvPr name="Freeform 3" id="3"/>
            <p:cNvSpPr/>
            <p:nvPr/>
          </p:nvSpPr>
          <p:spPr>
            <a:xfrm flipH="false" flipV="false" rot="0">
              <a:off x="0" y="0"/>
              <a:ext cx="5655931" cy="2874499"/>
            </a:xfrm>
            <a:custGeom>
              <a:avLst/>
              <a:gdLst/>
              <a:ahLst/>
              <a:cxnLst/>
              <a:rect r="r" b="b" t="t" l="l"/>
              <a:pathLst>
                <a:path h="2874499" w="5655931">
                  <a:moveTo>
                    <a:pt x="11176" y="0"/>
                  </a:moveTo>
                  <a:lnTo>
                    <a:pt x="5644755" y="0"/>
                  </a:lnTo>
                  <a:cubicBezTo>
                    <a:pt x="5647719" y="0"/>
                    <a:pt x="5650562" y="1177"/>
                    <a:pt x="5652657" y="3273"/>
                  </a:cubicBezTo>
                  <a:cubicBezTo>
                    <a:pt x="5654753" y="5369"/>
                    <a:pt x="5655931" y="8212"/>
                    <a:pt x="5655931" y="11176"/>
                  </a:cubicBezTo>
                  <a:lnTo>
                    <a:pt x="5655931" y="2863323"/>
                  </a:lnTo>
                  <a:cubicBezTo>
                    <a:pt x="5655931" y="2866287"/>
                    <a:pt x="5654753" y="2869130"/>
                    <a:pt x="5652657" y="2871226"/>
                  </a:cubicBezTo>
                  <a:cubicBezTo>
                    <a:pt x="5650562" y="2873321"/>
                    <a:pt x="5647719" y="2874499"/>
                    <a:pt x="5644755" y="2874499"/>
                  </a:cubicBezTo>
                  <a:lnTo>
                    <a:pt x="11176" y="2874499"/>
                  </a:lnTo>
                  <a:cubicBezTo>
                    <a:pt x="8212" y="2874499"/>
                    <a:pt x="5369" y="2873321"/>
                    <a:pt x="3273" y="2871226"/>
                  </a:cubicBezTo>
                  <a:cubicBezTo>
                    <a:pt x="1177" y="2869130"/>
                    <a:pt x="0" y="2866287"/>
                    <a:pt x="0" y="2863323"/>
                  </a:cubicBezTo>
                  <a:lnTo>
                    <a:pt x="0" y="11176"/>
                  </a:lnTo>
                  <a:cubicBezTo>
                    <a:pt x="0" y="8212"/>
                    <a:pt x="1177" y="5369"/>
                    <a:pt x="3273" y="3273"/>
                  </a:cubicBezTo>
                  <a:cubicBezTo>
                    <a:pt x="5369" y="1177"/>
                    <a:pt x="8212" y="0"/>
                    <a:pt x="11176" y="0"/>
                  </a:cubicBezTo>
                  <a:close/>
                </a:path>
              </a:pathLst>
            </a:custGeom>
            <a:solidFill>
              <a:srgbClr val="A5AD72">
                <a:alpha val="20784"/>
              </a:srgbClr>
            </a:solidFill>
          </p:spPr>
        </p:sp>
        <p:sp>
          <p:nvSpPr>
            <p:cNvPr name="TextBox 4" id="4"/>
            <p:cNvSpPr txBox="true"/>
            <p:nvPr/>
          </p:nvSpPr>
          <p:spPr>
            <a:xfrm>
              <a:off x="0" y="-66675"/>
              <a:ext cx="5655931" cy="2941174"/>
            </a:xfrm>
            <a:prstGeom prst="rect">
              <a:avLst/>
            </a:prstGeom>
          </p:spPr>
          <p:txBody>
            <a:bodyPr anchor="ctr" rtlCol="false" tIns="50800" lIns="50800" bIns="50800" rIns="50800"/>
            <a:lstStyle/>
            <a:p>
              <a:pPr algn="ctr">
                <a:lnSpc>
                  <a:spcPts val="3479"/>
                </a:lnSpc>
              </a:pPr>
            </a:p>
          </p:txBody>
        </p:sp>
      </p:grpSp>
      <p:sp>
        <p:nvSpPr>
          <p:cNvPr name="Freeform 5" id="5"/>
          <p:cNvSpPr/>
          <p:nvPr/>
        </p:nvSpPr>
        <p:spPr>
          <a:xfrm flipH="false" flipV="false" rot="0">
            <a:off x="9876486" y="8878634"/>
            <a:ext cx="8411514" cy="1408366"/>
          </a:xfrm>
          <a:custGeom>
            <a:avLst/>
            <a:gdLst/>
            <a:ahLst/>
            <a:cxnLst/>
            <a:rect r="r" b="b" t="t" l="l"/>
            <a:pathLst>
              <a:path h="1408366" w="8411514">
                <a:moveTo>
                  <a:pt x="0" y="0"/>
                </a:moveTo>
                <a:lnTo>
                  <a:pt x="8411514" y="0"/>
                </a:lnTo>
                <a:lnTo>
                  <a:pt x="8411514" y="1408366"/>
                </a:lnTo>
                <a:lnTo>
                  <a:pt x="0" y="1408366"/>
                </a:lnTo>
                <a:lnTo>
                  <a:pt x="0" y="0"/>
                </a:lnTo>
                <a:close/>
              </a:path>
            </a:pathLst>
          </a:custGeom>
          <a:blipFill>
            <a:blip r:embed="rId2"/>
            <a:stretch>
              <a:fillRect l="-8355" t="-174432" r="-18486" b="-282038"/>
            </a:stretch>
          </a:blipFill>
        </p:spPr>
      </p:sp>
      <p:sp>
        <p:nvSpPr>
          <p:cNvPr name="Freeform 6" id="6"/>
          <p:cNvSpPr/>
          <p:nvPr/>
        </p:nvSpPr>
        <p:spPr>
          <a:xfrm flipH="false" flipV="false" rot="0">
            <a:off x="9767788" y="-238389"/>
            <a:ext cx="4142486" cy="5551070"/>
          </a:xfrm>
          <a:custGeom>
            <a:avLst/>
            <a:gdLst/>
            <a:ahLst/>
            <a:cxnLst/>
            <a:rect r="r" b="b" t="t" l="l"/>
            <a:pathLst>
              <a:path h="5551070" w="4142486">
                <a:moveTo>
                  <a:pt x="0" y="0"/>
                </a:moveTo>
                <a:lnTo>
                  <a:pt x="4142485" y="0"/>
                </a:lnTo>
                <a:lnTo>
                  <a:pt x="4142485" y="5551069"/>
                </a:lnTo>
                <a:lnTo>
                  <a:pt x="0" y="5551069"/>
                </a:lnTo>
                <a:lnTo>
                  <a:pt x="0" y="0"/>
                </a:lnTo>
                <a:close/>
              </a:path>
            </a:pathLst>
          </a:custGeom>
          <a:blipFill>
            <a:blip r:embed="rId3"/>
            <a:stretch>
              <a:fillRect l="0" t="0" r="0" b="0"/>
            </a:stretch>
          </a:blipFill>
        </p:spPr>
      </p:sp>
      <p:sp>
        <p:nvSpPr>
          <p:cNvPr name="Freeform 7" id="7"/>
          <p:cNvSpPr/>
          <p:nvPr/>
        </p:nvSpPr>
        <p:spPr>
          <a:xfrm flipH="false" flipV="false" rot="0">
            <a:off x="11194759" y="3295377"/>
            <a:ext cx="7383542" cy="7134348"/>
          </a:xfrm>
          <a:custGeom>
            <a:avLst/>
            <a:gdLst/>
            <a:ahLst/>
            <a:cxnLst/>
            <a:rect r="r" b="b" t="t" l="l"/>
            <a:pathLst>
              <a:path h="7134348" w="7383542">
                <a:moveTo>
                  <a:pt x="0" y="0"/>
                </a:moveTo>
                <a:lnTo>
                  <a:pt x="7383542" y="0"/>
                </a:lnTo>
                <a:lnTo>
                  <a:pt x="7383542" y="7134348"/>
                </a:lnTo>
                <a:lnTo>
                  <a:pt x="0" y="7134348"/>
                </a:lnTo>
                <a:lnTo>
                  <a:pt x="0" y="0"/>
                </a:lnTo>
                <a:close/>
              </a:path>
            </a:pathLst>
          </a:custGeom>
          <a:blipFill>
            <a:blip r:embed="rId4"/>
            <a:stretch>
              <a:fillRect l="0" t="0" r="0" b="0"/>
            </a:stretch>
          </a:blipFill>
        </p:spPr>
      </p:sp>
      <p:sp>
        <p:nvSpPr>
          <p:cNvPr name="TextBox 8" id="8"/>
          <p:cNvSpPr txBox="true"/>
          <p:nvPr/>
        </p:nvSpPr>
        <p:spPr>
          <a:xfrm rot="0">
            <a:off x="1028700" y="3361267"/>
            <a:ext cx="11073174" cy="3074102"/>
          </a:xfrm>
          <a:prstGeom prst="rect">
            <a:avLst/>
          </a:prstGeom>
        </p:spPr>
        <p:txBody>
          <a:bodyPr anchor="t" rtlCol="false" tIns="0" lIns="0" bIns="0" rIns="0">
            <a:spAutoFit/>
          </a:bodyPr>
          <a:lstStyle/>
          <a:p>
            <a:pPr algn="l">
              <a:lnSpc>
                <a:spcPts val="11641"/>
              </a:lnSpc>
            </a:pPr>
            <a:r>
              <a:rPr lang="en-US" sz="12935">
                <a:solidFill>
                  <a:srgbClr val="02977C"/>
                </a:solidFill>
                <a:latin typeface="Berthold Block"/>
                <a:ea typeface="Berthold Block"/>
                <a:cs typeface="Berthold Block"/>
                <a:sym typeface="Berthold Block"/>
              </a:rPr>
              <a:t>IKHTIAR DOA PENYEMBUH </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BF9EF"/>
        </a:solidFill>
      </p:bgPr>
    </p:bg>
    <p:spTree>
      <p:nvGrpSpPr>
        <p:cNvPr id="1" name=""/>
        <p:cNvGrpSpPr/>
        <p:nvPr/>
      </p:nvGrpSpPr>
      <p:grpSpPr>
        <a:xfrm>
          <a:off x="0" y="0"/>
          <a:ext cx="0" cy="0"/>
          <a:chOff x="0" y="0"/>
          <a:chExt cx="0" cy="0"/>
        </a:xfrm>
      </p:grpSpPr>
      <p:grpSp>
        <p:nvGrpSpPr>
          <p:cNvPr name="Group 2" id="2"/>
          <p:cNvGrpSpPr/>
          <p:nvPr/>
        </p:nvGrpSpPr>
        <p:grpSpPr>
          <a:xfrm rot="0">
            <a:off x="-1037604" y="0"/>
            <a:ext cx="18020021" cy="10773384"/>
            <a:chOff x="0" y="0"/>
            <a:chExt cx="4746014" cy="2837435"/>
          </a:xfrm>
        </p:grpSpPr>
        <p:sp>
          <p:nvSpPr>
            <p:cNvPr name="Freeform 3" id="3"/>
            <p:cNvSpPr/>
            <p:nvPr/>
          </p:nvSpPr>
          <p:spPr>
            <a:xfrm flipH="false" flipV="false" rot="0">
              <a:off x="0" y="0"/>
              <a:ext cx="4746014" cy="2837435"/>
            </a:xfrm>
            <a:custGeom>
              <a:avLst/>
              <a:gdLst/>
              <a:ahLst/>
              <a:cxnLst/>
              <a:rect r="r" b="b" t="t" l="l"/>
              <a:pathLst>
                <a:path h="2837435" w="4746014">
                  <a:moveTo>
                    <a:pt x="13318" y="0"/>
                  </a:moveTo>
                  <a:lnTo>
                    <a:pt x="4732695" y="0"/>
                  </a:lnTo>
                  <a:cubicBezTo>
                    <a:pt x="4736228" y="0"/>
                    <a:pt x="4739615" y="1403"/>
                    <a:pt x="4742113" y="3901"/>
                  </a:cubicBezTo>
                  <a:cubicBezTo>
                    <a:pt x="4744611" y="6399"/>
                    <a:pt x="4746014" y="9786"/>
                    <a:pt x="4746014" y="13318"/>
                  </a:cubicBezTo>
                  <a:lnTo>
                    <a:pt x="4746014" y="2824116"/>
                  </a:lnTo>
                  <a:cubicBezTo>
                    <a:pt x="4746014" y="2827648"/>
                    <a:pt x="4744611" y="2831036"/>
                    <a:pt x="4742113" y="2833534"/>
                  </a:cubicBezTo>
                  <a:cubicBezTo>
                    <a:pt x="4739615" y="2836031"/>
                    <a:pt x="4736228" y="2837435"/>
                    <a:pt x="4732695" y="2837435"/>
                  </a:cubicBezTo>
                  <a:lnTo>
                    <a:pt x="13318" y="2837435"/>
                  </a:lnTo>
                  <a:cubicBezTo>
                    <a:pt x="9786" y="2837435"/>
                    <a:pt x="6399" y="2836031"/>
                    <a:pt x="3901" y="2833534"/>
                  </a:cubicBezTo>
                  <a:cubicBezTo>
                    <a:pt x="1403" y="2831036"/>
                    <a:pt x="0" y="2827648"/>
                    <a:pt x="0" y="2824116"/>
                  </a:cubicBezTo>
                  <a:lnTo>
                    <a:pt x="0" y="13318"/>
                  </a:lnTo>
                  <a:cubicBezTo>
                    <a:pt x="0" y="9786"/>
                    <a:pt x="1403" y="6399"/>
                    <a:pt x="3901" y="3901"/>
                  </a:cubicBezTo>
                  <a:cubicBezTo>
                    <a:pt x="6399" y="1403"/>
                    <a:pt x="9786" y="0"/>
                    <a:pt x="13318" y="0"/>
                  </a:cubicBezTo>
                  <a:close/>
                </a:path>
              </a:pathLst>
            </a:custGeom>
            <a:solidFill>
              <a:srgbClr val="A5AD72">
                <a:alpha val="20784"/>
              </a:srgbClr>
            </a:solidFill>
          </p:spPr>
        </p:sp>
        <p:sp>
          <p:nvSpPr>
            <p:cNvPr name="TextBox 4" id="4"/>
            <p:cNvSpPr txBox="true"/>
            <p:nvPr/>
          </p:nvSpPr>
          <p:spPr>
            <a:xfrm>
              <a:off x="0" y="-66675"/>
              <a:ext cx="4746014" cy="2904110"/>
            </a:xfrm>
            <a:prstGeom prst="rect">
              <a:avLst/>
            </a:prstGeom>
          </p:spPr>
          <p:txBody>
            <a:bodyPr anchor="ctr" rtlCol="false" tIns="50800" lIns="50800" bIns="50800" rIns="50800"/>
            <a:lstStyle/>
            <a:p>
              <a:pPr algn="ctr">
                <a:lnSpc>
                  <a:spcPts val="3479"/>
                </a:lnSpc>
              </a:pPr>
            </a:p>
          </p:txBody>
        </p:sp>
      </p:grpSp>
      <p:sp>
        <p:nvSpPr>
          <p:cNvPr name="Freeform 5" id="5"/>
          <p:cNvSpPr/>
          <p:nvPr/>
        </p:nvSpPr>
        <p:spPr>
          <a:xfrm flipH="false" flipV="false" rot="0">
            <a:off x="11673885" y="100900"/>
            <a:ext cx="6812597" cy="7957586"/>
          </a:xfrm>
          <a:custGeom>
            <a:avLst/>
            <a:gdLst/>
            <a:ahLst/>
            <a:cxnLst/>
            <a:rect r="r" b="b" t="t" l="l"/>
            <a:pathLst>
              <a:path h="7957586" w="6812597">
                <a:moveTo>
                  <a:pt x="0" y="0"/>
                </a:moveTo>
                <a:lnTo>
                  <a:pt x="6812597" y="0"/>
                </a:lnTo>
                <a:lnTo>
                  <a:pt x="6812597" y="7957587"/>
                </a:lnTo>
                <a:lnTo>
                  <a:pt x="0" y="7957587"/>
                </a:lnTo>
                <a:lnTo>
                  <a:pt x="0" y="0"/>
                </a:lnTo>
                <a:close/>
              </a:path>
            </a:pathLst>
          </a:custGeom>
          <a:blipFill>
            <a:blip r:embed="rId2"/>
            <a:stretch>
              <a:fillRect l="-19712" t="0" r="-2221" b="-4432"/>
            </a:stretch>
          </a:blipFill>
        </p:spPr>
      </p:sp>
      <p:sp>
        <p:nvSpPr>
          <p:cNvPr name="Freeform 6" id="6"/>
          <p:cNvSpPr/>
          <p:nvPr/>
        </p:nvSpPr>
        <p:spPr>
          <a:xfrm flipH="false" flipV="false" rot="0">
            <a:off x="15478352" y="4360785"/>
            <a:ext cx="3008130" cy="3760162"/>
          </a:xfrm>
          <a:custGeom>
            <a:avLst/>
            <a:gdLst/>
            <a:ahLst/>
            <a:cxnLst/>
            <a:rect r="r" b="b" t="t" l="l"/>
            <a:pathLst>
              <a:path h="3760162" w="3008130">
                <a:moveTo>
                  <a:pt x="0" y="0"/>
                </a:moveTo>
                <a:lnTo>
                  <a:pt x="3008130" y="0"/>
                </a:lnTo>
                <a:lnTo>
                  <a:pt x="3008130" y="3760162"/>
                </a:lnTo>
                <a:lnTo>
                  <a:pt x="0" y="376016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11673885" y="7711323"/>
            <a:ext cx="6614115" cy="2575677"/>
          </a:xfrm>
          <a:custGeom>
            <a:avLst/>
            <a:gdLst/>
            <a:ahLst/>
            <a:cxnLst/>
            <a:rect r="r" b="b" t="t" l="l"/>
            <a:pathLst>
              <a:path h="2575677" w="6614115">
                <a:moveTo>
                  <a:pt x="0" y="0"/>
                </a:moveTo>
                <a:lnTo>
                  <a:pt x="6614115" y="0"/>
                </a:lnTo>
                <a:lnTo>
                  <a:pt x="6614115" y="2575677"/>
                </a:lnTo>
                <a:lnTo>
                  <a:pt x="0" y="2575677"/>
                </a:lnTo>
                <a:lnTo>
                  <a:pt x="0" y="0"/>
                </a:lnTo>
                <a:close/>
              </a:path>
            </a:pathLst>
          </a:custGeom>
          <a:blipFill>
            <a:blip r:embed="rId5"/>
            <a:stretch>
              <a:fillRect l="-25014" t="-23960" r="-7647" b="-105214"/>
            </a:stretch>
          </a:blipFill>
        </p:spPr>
      </p:sp>
      <p:sp>
        <p:nvSpPr>
          <p:cNvPr name="Freeform 8" id="8"/>
          <p:cNvSpPr/>
          <p:nvPr/>
        </p:nvSpPr>
        <p:spPr>
          <a:xfrm flipH="false" flipV="false" rot="0">
            <a:off x="16455863" y="4360785"/>
            <a:ext cx="1606874" cy="4168777"/>
          </a:xfrm>
          <a:custGeom>
            <a:avLst/>
            <a:gdLst/>
            <a:ahLst/>
            <a:cxnLst/>
            <a:rect r="r" b="b" t="t" l="l"/>
            <a:pathLst>
              <a:path h="4168777" w="1606874">
                <a:moveTo>
                  <a:pt x="0" y="0"/>
                </a:moveTo>
                <a:lnTo>
                  <a:pt x="1606874" y="0"/>
                </a:lnTo>
                <a:lnTo>
                  <a:pt x="1606874" y="4168777"/>
                </a:lnTo>
                <a:lnTo>
                  <a:pt x="0" y="416877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9" id="9"/>
          <p:cNvSpPr txBox="true"/>
          <p:nvPr/>
        </p:nvSpPr>
        <p:spPr>
          <a:xfrm rot="0">
            <a:off x="4856560" y="2326799"/>
            <a:ext cx="6022567" cy="695619"/>
          </a:xfrm>
          <a:prstGeom prst="rect">
            <a:avLst/>
          </a:prstGeom>
        </p:spPr>
        <p:txBody>
          <a:bodyPr anchor="t" rtlCol="false" tIns="0" lIns="0" bIns="0" rIns="0">
            <a:spAutoFit/>
          </a:bodyPr>
          <a:lstStyle/>
          <a:p>
            <a:pPr algn="l">
              <a:lnSpc>
                <a:spcPts val="5141"/>
              </a:lnSpc>
            </a:pPr>
            <a:r>
              <a:rPr lang="en-US" sz="5713">
                <a:solidFill>
                  <a:srgbClr val="978745"/>
                </a:solidFill>
                <a:latin typeface="Berthold Block"/>
                <a:ea typeface="Berthold Block"/>
                <a:cs typeface="Berthold Block"/>
                <a:sym typeface="Berthold Block"/>
              </a:rPr>
              <a:t>DOA UTAMA </a:t>
            </a:r>
          </a:p>
        </p:txBody>
      </p:sp>
      <p:sp>
        <p:nvSpPr>
          <p:cNvPr name="TextBox 10" id="10"/>
          <p:cNvSpPr txBox="true"/>
          <p:nvPr/>
        </p:nvSpPr>
        <p:spPr>
          <a:xfrm rot="0">
            <a:off x="204452" y="3877004"/>
            <a:ext cx="11469433" cy="4659944"/>
          </a:xfrm>
          <a:prstGeom prst="rect">
            <a:avLst/>
          </a:prstGeom>
        </p:spPr>
        <p:txBody>
          <a:bodyPr anchor="t" rtlCol="false" tIns="0" lIns="0" bIns="0" rIns="0">
            <a:spAutoFit/>
          </a:bodyPr>
          <a:lstStyle/>
          <a:p>
            <a:pPr algn="l">
              <a:lnSpc>
                <a:spcPts val="4602"/>
              </a:lnSpc>
            </a:pPr>
            <a:r>
              <a:rPr lang="en-US" sz="3287" b="true">
                <a:solidFill>
                  <a:srgbClr val="000000"/>
                </a:solidFill>
                <a:latin typeface="Poppins Bold"/>
                <a:ea typeface="Poppins Bold"/>
                <a:cs typeface="Poppins Bold"/>
                <a:sym typeface="Poppins Bold"/>
              </a:rPr>
              <a:t>“Allahumma Rabban-naas, adzhibil ba’sa, isyfi anta asy-syaafi, laa syifa’a illa syifa’uka, syifa’an laa yughaadiru saqoman.”</a:t>
            </a:r>
          </a:p>
          <a:p>
            <a:pPr algn="l">
              <a:lnSpc>
                <a:spcPts val="4602"/>
              </a:lnSpc>
            </a:pPr>
          </a:p>
          <a:p>
            <a:pPr algn="ctr">
              <a:lnSpc>
                <a:spcPts val="4602"/>
              </a:lnSpc>
            </a:pPr>
            <a:r>
              <a:rPr lang="en-US" b="true" sz="3287">
                <a:solidFill>
                  <a:srgbClr val="000000"/>
                </a:solidFill>
                <a:latin typeface="Poppins Bold"/>
                <a:ea typeface="Poppins Bold"/>
                <a:cs typeface="Poppins Bold"/>
                <a:sym typeface="Poppins Bold"/>
              </a:rPr>
              <a:t>(Ya Allah, Tuhan manusia, hilangkanlah penyakit, sembuhkanlah, Engkaulah Sang Maha Penyembuh, tiada kesembuhan kecuali dari-Mu, kesembuhan yang tidak meninggalkan sakit lagi.)</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5FFFE"/>
        </a:solidFill>
      </p:bgPr>
    </p:bg>
    <p:spTree>
      <p:nvGrpSpPr>
        <p:cNvPr id="1" name=""/>
        <p:cNvGrpSpPr/>
        <p:nvPr/>
      </p:nvGrpSpPr>
      <p:grpSpPr>
        <a:xfrm>
          <a:off x="0" y="0"/>
          <a:ext cx="0" cy="0"/>
          <a:chOff x="0" y="0"/>
          <a:chExt cx="0" cy="0"/>
        </a:xfrm>
      </p:grpSpPr>
      <p:sp>
        <p:nvSpPr>
          <p:cNvPr name="Freeform 2" id="2"/>
          <p:cNvSpPr/>
          <p:nvPr/>
        </p:nvSpPr>
        <p:spPr>
          <a:xfrm flipH="false" flipV="false" rot="0">
            <a:off x="0" y="1869036"/>
            <a:ext cx="3736221" cy="3216668"/>
          </a:xfrm>
          <a:custGeom>
            <a:avLst/>
            <a:gdLst/>
            <a:ahLst/>
            <a:cxnLst/>
            <a:rect r="r" b="b" t="t" l="l"/>
            <a:pathLst>
              <a:path h="3216668" w="3736221">
                <a:moveTo>
                  <a:pt x="0" y="0"/>
                </a:moveTo>
                <a:lnTo>
                  <a:pt x="3736221" y="0"/>
                </a:lnTo>
                <a:lnTo>
                  <a:pt x="3736221" y="3216668"/>
                </a:lnTo>
                <a:lnTo>
                  <a:pt x="0" y="3216668"/>
                </a:lnTo>
                <a:lnTo>
                  <a:pt x="0" y="0"/>
                </a:lnTo>
                <a:close/>
              </a:path>
            </a:pathLst>
          </a:custGeom>
          <a:blipFill>
            <a:blip r:embed="rId2"/>
            <a:stretch>
              <a:fillRect l="0" t="0" r="0" b="0"/>
            </a:stretch>
          </a:blipFill>
        </p:spPr>
      </p:sp>
      <p:sp>
        <p:nvSpPr>
          <p:cNvPr name="Freeform 3" id="3"/>
          <p:cNvSpPr/>
          <p:nvPr/>
        </p:nvSpPr>
        <p:spPr>
          <a:xfrm flipH="false" flipV="false" rot="0">
            <a:off x="0" y="3564175"/>
            <a:ext cx="3614692" cy="5890364"/>
          </a:xfrm>
          <a:custGeom>
            <a:avLst/>
            <a:gdLst/>
            <a:ahLst/>
            <a:cxnLst/>
            <a:rect r="r" b="b" t="t" l="l"/>
            <a:pathLst>
              <a:path h="5890364" w="3614692">
                <a:moveTo>
                  <a:pt x="0" y="0"/>
                </a:moveTo>
                <a:lnTo>
                  <a:pt x="3614692" y="0"/>
                </a:lnTo>
                <a:lnTo>
                  <a:pt x="3614692" y="5890364"/>
                </a:lnTo>
                <a:lnTo>
                  <a:pt x="0" y="589036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4052619" y="6883085"/>
            <a:ext cx="14235381" cy="3403915"/>
          </a:xfrm>
          <a:custGeom>
            <a:avLst/>
            <a:gdLst/>
            <a:ahLst/>
            <a:cxnLst/>
            <a:rect r="r" b="b" t="t" l="l"/>
            <a:pathLst>
              <a:path h="3403915" w="14235381">
                <a:moveTo>
                  <a:pt x="0" y="0"/>
                </a:moveTo>
                <a:lnTo>
                  <a:pt x="14235381" y="0"/>
                </a:lnTo>
                <a:lnTo>
                  <a:pt x="14235381" y="3403915"/>
                </a:lnTo>
                <a:lnTo>
                  <a:pt x="0" y="3403915"/>
                </a:lnTo>
                <a:lnTo>
                  <a:pt x="0" y="0"/>
                </a:lnTo>
                <a:close/>
              </a:path>
            </a:pathLst>
          </a:custGeom>
          <a:blipFill>
            <a:blip r:embed="rId5"/>
            <a:stretch>
              <a:fillRect l="0" t="-809" r="-15862" b="-97689"/>
            </a:stretch>
          </a:blipFill>
        </p:spPr>
      </p:sp>
      <p:sp>
        <p:nvSpPr>
          <p:cNvPr name="Freeform 5" id="5"/>
          <p:cNvSpPr/>
          <p:nvPr/>
        </p:nvSpPr>
        <p:spPr>
          <a:xfrm flipH="false" flipV="false" rot="0">
            <a:off x="3883831" y="0"/>
            <a:ext cx="2554321" cy="3305591"/>
          </a:xfrm>
          <a:custGeom>
            <a:avLst/>
            <a:gdLst/>
            <a:ahLst/>
            <a:cxnLst/>
            <a:rect r="r" b="b" t="t" l="l"/>
            <a:pathLst>
              <a:path h="3305591" w="2554321">
                <a:moveTo>
                  <a:pt x="0" y="0"/>
                </a:moveTo>
                <a:lnTo>
                  <a:pt x="2554321" y="0"/>
                </a:lnTo>
                <a:lnTo>
                  <a:pt x="2554321" y="3305591"/>
                </a:lnTo>
                <a:lnTo>
                  <a:pt x="0" y="330559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2537534" y="2359650"/>
            <a:ext cx="880307" cy="2409050"/>
          </a:xfrm>
          <a:custGeom>
            <a:avLst/>
            <a:gdLst/>
            <a:ahLst/>
            <a:cxnLst/>
            <a:rect r="r" b="b" t="t" l="l"/>
            <a:pathLst>
              <a:path h="2409050" w="880307">
                <a:moveTo>
                  <a:pt x="0" y="0"/>
                </a:moveTo>
                <a:lnTo>
                  <a:pt x="880307" y="0"/>
                </a:lnTo>
                <a:lnTo>
                  <a:pt x="880307" y="2409050"/>
                </a:lnTo>
                <a:lnTo>
                  <a:pt x="0" y="2409050"/>
                </a:lnTo>
                <a:lnTo>
                  <a:pt x="0" y="0"/>
                </a:lnTo>
                <a:close/>
              </a:path>
            </a:pathLst>
          </a:custGeom>
          <a:blipFill>
            <a:blip r:embed="rId8"/>
            <a:stretch>
              <a:fillRect l="0" t="0" r="0" b="0"/>
            </a:stretch>
          </a:blipFill>
        </p:spPr>
      </p:sp>
      <p:sp>
        <p:nvSpPr>
          <p:cNvPr name="Freeform 7" id="7"/>
          <p:cNvSpPr/>
          <p:nvPr/>
        </p:nvSpPr>
        <p:spPr>
          <a:xfrm flipH="false" flipV="false" rot="0">
            <a:off x="1028700" y="4136768"/>
            <a:ext cx="5710262" cy="6380181"/>
          </a:xfrm>
          <a:custGeom>
            <a:avLst/>
            <a:gdLst/>
            <a:ahLst/>
            <a:cxnLst/>
            <a:rect r="r" b="b" t="t" l="l"/>
            <a:pathLst>
              <a:path h="6380181" w="5710262">
                <a:moveTo>
                  <a:pt x="0" y="0"/>
                </a:moveTo>
                <a:lnTo>
                  <a:pt x="5710262" y="0"/>
                </a:lnTo>
                <a:lnTo>
                  <a:pt x="5710262" y="6380182"/>
                </a:lnTo>
                <a:lnTo>
                  <a:pt x="0" y="638018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8" id="8"/>
          <p:cNvSpPr txBox="true"/>
          <p:nvPr/>
        </p:nvSpPr>
        <p:spPr>
          <a:xfrm rot="0">
            <a:off x="9144000" y="1664031"/>
            <a:ext cx="8854890" cy="695619"/>
          </a:xfrm>
          <a:prstGeom prst="rect">
            <a:avLst/>
          </a:prstGeom>
        </p:spPr>
        <p:txBody>
          <a:bodyPr anchor="t" rtlCol="false" tIns="0" lIns="0" bIns="0" rIns="0">
            <a:spAutoFit/>
          </a:bodyPr>
          <a:lstStyle/>
          <a:p>
            <a:pPr algn="l">
              <a:lnSpc>
                <a:spcPts val="5141"/>
              </a:lnSpc>
            </a:pPr>
            <a:r>
              <a:rPr lang="en-US" sz="5713">
                <a:solidFill>
                  <a:srgbClr val="EC5458"/>
                </a:solidFill>
                <a:latin typeface="Berthold Block"/>
                <a:ea typeface="Berthold Block"/>
                <a:cs typeface="Berthold Block"/>
                <a:sym typeface="Berthold Block"/>
              </a:rPr>
              <a:t>SABAR DAN TAWAKAL </a:t>
            </a:r>
          </a:p>
        </p:txBody>
      </p:sp>
      <p:sp>
        <p:nvSpPr>
          <p:cNvPr name="TextBox 9" id="9"/>
          <p:cNvSpPr txBox="true"/>
          <p:nvPr/>
        </p:nvSpPr>
        <p:spPr>
          <a:xfrm rot="0">
            <a:off x="6581027" y="2916792"/>
            <a:ext cx="11349761" cy="4410067"/>
          </a:xfrm>
          <a:prstGeom prst="rect">
            <a:avLst/>
          </a:prstGeom>
        </p:spPr>
        <p:txBody>
          <a:bodyPr anchor="t" rtlCol="false" tIns="0" lIns="0" bIns="0" rIns="0">
            <a:spAutoFit/>
          </a:bodyPr>
          <a:lstStyle/>
          <a:p>
            <a:pPr algn="l" marL="904405" indent="-452203" lvl="1">
              <a:lnSpc>
                <a:spcPts val="5864"/>
              </a:lnSpc>
              <a:spcBef>
                <a:spcPct val="0"/>
              </a:spcBef>
              <a:buFont typeface="Arial"/>
              <a:buChar char="•"/>
            </a:pPr>
            <a:r>
              <a:rPr lang="en-US" sz="4188">
                <a:solidFill>
                  <a:srgbClr val="000000"/>
                </a:solidFill>
                <a:latin typeface="Poppins"/>
                <a:ea typeface="Poppins"/>
                <a:cs typeface="Poppins"/>
                <a:sym typeface="Poppins"/>
              </a:rPr>
              <a:t>M</a:t>
            </a:r>
            <a:r>
              <a:rPr lang="en-US" sz="4188">
                <a:solidFill>
                  <a:srgbClr val="000000"/>
                </a:solidFill>
                <a:latin typeface="Poppins"/>
                <a:ea typeface="Poppins"/>
                <a:cs typeface="Poppins"/>
                <a:sym typeface="Poppins"/>
              </a:rPr>
              <a:t>eyakini bahwa sakit adalah ujian dan penggugur dosa.</a:t>
            </a:r>
          </a:p>
          <a:p>
            <a:pPr algn="l" marL="904405" indent="-452203" lvl="1">
              <a:lnSpc>
                <a:spcPts val="5864"/>
              </a:lnSpc>
              <a:spcBef>
                <a:spcPct val="0"/>
              </a:spcBef>
              <a:buFont typeface="Arial"/>
              <a:buChar char="•"/>
            </a:pPr>
            <a:r>
              <a:rPr lang="en-US" sz="4188">
                <a:solidFill>
                  <a:srgbClr val="000000"/>
                </a:solidFill>
                <a:latin typeface="Poppins"/>
                <a:ea typeface="Poppins"/>
                <a:cs typeface="Poppins"/>
                <a:sym typeface="Poppins"/>
              </a:rPr>
              <a:t>B</a:t>
            </a:r>
            <a:r>
              <a:rPr lang="en-US" sz="4188">
                <a:solidFill>
                  <a:srgbClr val="000000"/>
                </a:solidFill>
                <a:latin typeface="Poppins"/>
                <a:ea typeface="Poppins"/>
                <a:cs typeface="Poppins"/>
                <a:sym typeface="Poppins"/>
              </a:rPr>
              <a:t>ersyukur atas kesehatan yang masih dimiliki.</a:t>
            </a:r>
          </a:p>
          <a:p>
            <a:pPr algn="l" marL="904405" indent="-452203" lvl="1">
              <a:lnSpc>
                <a:spcPts val="5864"/>
              </a:lnSpc>
              <a:spcBef>
                <a:spcPct val="0"/>
              </a:spcBef>
              <a:buFont typeface="Arial"/>
              <a:buChar char="•"/>
            </a:pPr>
            <a:r>
              <a:rPr lang="en-US" sz="4188">
                <a:solidFill>
                  <a:srgbClr val="000000"/>
                </a:solidFill>
                <a:latin typeface="Poppins"/>
                <a:ea typeface="Poppins"/>
                <a:cs typeface="Poppins"/>
                <a:sym typeface="Poppins"/>
              </a:rPr>
              <a:t>M</a:t>
            </a:r>
            <a:r>
              <a:rPr lang="en-US" sz="4188">
                <a:solidFill>
                  <a:srgbClr val="000000"/>
                </a:solidFill>
                <a:latin typeface="Poppins"/>
                <a:ea typeface="Poppins"/>
                <a:cs typeface="Poppins"/>
                <a:sym typeface="Poppins"/>
              </a:rPr>
              <a:t>enjadikan sakit sebagai jalan untuk lebih dekat kepada Allah SWT.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DAGzr0-gUfo</dc:identifier>
  <dcterms:modified xsi:type="dcterms:W3CDTF">2011-08-01T06:04:30Z</dcterms:modified>
  <cp:revision>1</cp:revision>
  <dc:title>Tata krama</dc:title>
</cp:coreProperties>
</file>