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  <p:embeddedFont>
      <p:font typeface="Brick Sans" panose="020B0604020202020204" charset="0"/>
      <p:regular r:id="rId16"/>
    </p:embeddedFont>
    <p:embeddedFont>
      <p:font typeface="Coco Gothic" panose="020B0604020202020204" charset="0"/>
      <p:regular r:id="rId17"/>
    </p:embeddedFont>
    <p:embeddedFont>
      <p:font typeface="Coco Gothic Bold" panose="020B0604020202020204" charset="0"/>
      <p:regular r:id="rId18"/>
    </p:embeddedFont>
    <p:embeddedFont>
      <p:font typeface="Coco Gothic Bold Italics" panose="020B0604020202020204" charset="0"/>
      <p:regular r:id="rId19"/>
    </p:embeddedFont>
    <p:embeddedFont>
      <p:font typeface="Coco Gothic Italics" panose="020B0604020202020204" charset="0"/>
      <p:regular r:id="rId20"/>
    </p:embeddedFont>
    <p:embeddedFont>
      <p:font typeface="Public Sans" panose="020B0604020202020204" charset="0"/>
      <p:regular r:id="rId21"/>
    </p:embeddedFont>
    <p:embeddedFont>
      <p:font typeface="Public Sans Bold" panose="020B0604020202020204" charset="0"/>
      <p:regular r:id="rId22"/>
    </p:embeddedFont>
    <p:embeddedFont>
      <p:font typeface="TAN Nimbus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5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9016" y="2931254"/>
            <a:ext cx="15309968" cy="5565046"/>
            <a:chOff x="0" y="0"/>
            <a:chExt cx="3579086" cy="1300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9086" cy="1300968"/>
            </a:xfrm>
            <a:custGeom>
              <a:avLst/>
              <a:gdLst/>
              <a:ahLst/>
              <a:cxnLst/>
              <a:rect l="l" t="t" r="r" b="b"/>
              <a:pathLst>
                <a:path w="3579086" h="1300968">
                  <a:moveTo>
                    <a:pt x="50568" y="0"/>
                  </a:moveTo>
                  <a:lnTo>
                    <a:pt x="3528518" y="0"/>
                  </a:lnTo>
                  <a:cubicBezTo>
                    <a:pt x="3541930" y="0"/>
                    <a:pt x="3554792" y="5328"/>
                    <a:pt x="3564275" y="14811"/>
                  </a:cubicBezTo>
                  <a:cubicBezTo>
                    <a:pt x="3573759" y="24294"/>
                    <a:pt x="3579086" y="37156"/>
                    <a:pt x="3579086" y="50568"/>
                  </a:cubicBezTo>
                  <a:lnTo>
                    <a:pt x="3579086" y="1250400"/>
                  </a:lnTo>
                  <a:cubicBezTo>
                    <a:pt x="3579086" y="1263812"/>
                    <a:pt x="3573759" y="1276674"/>
                    <a:pt x="3564275" y="1286157"/>
                  </a:cubicBezTo>
                  <a:cubicBezTo>
                    <a:pt x="3554792" y="1295640"/>
                    <a:pt x="3541930" y="1300968"/>
                    <a:pt x="3528518" y="1300968"/>
                  </a:cubicBezTo>
                  <a:lnTo>
                    <a:pt x="50568" y="1300968"/>
                  </a:lnTo>
                  <a:cubicBezTo>
                    <a:pt x="37156" y="1300968"/>
                    <a:pt x="24294" y="1295640"/>
                    <a:pt x="14811" y="1286157"/>
                  </a:cubicBezTo>
                  <a:cubicBezTo>
                    <a:pt x="5328" y="1276674"/>
                    <a:pt x="0" y="1263812"/>
                    <a:pt x="0" y="1250400"/>
                  </a:cubicBezTo>
                  <a:lnTo>
                    <a:pt x="0" y="50568"/>
                  </a:lnTo>
                  <a:cubicBezTo>
                    <a:pt x="0" y="37156"/>
                    <a:pt x="5328" y="24294"/>
                    <a:pt x="14811" y="14811"/>
                  </a:cubicBezTo>
                  <a:cubicBezTo>
                    <a:pt x="24294" y="5328"/>
                    <a:pt x="37156" y="0"/>
                    <a:pt x="50568" y="0"/>
                  </a:cubicBezTo>
                  <a:close/>
                </a:path>
              </a:pathLst>
            </a:custGeom>
            <a:solidFill>
              <a:srgbClr val="F8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79086" cy="1339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2761" y="-155116"/>
            <a:ext cx="6215239" cy="4692506"/>
          </a:xfrm>
          <a:custGeom>
            <a:avLst/>
            <a:gdLst/>
            <a:ahLst/>
            <a:cxnLst/>
            <a:rect l="l" t="t" r="r" b="b"/>
            <a:pathLst>
              <a:path w="6215239" h="4692506">
                <a:moveTo>
                  <a:pt x="0" y="0"/>
                </a:moveTo>
                <a:lnTo>
                  <a:pt x="6215239" y="0"/>
                </a:lnTo>
                <a:lnTo>
                  <a:pt x="6215239" y="4692506"/>
                </a:lnTo>
                <a:lnTo>
                  <a:pt x="0" y="4692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18877" y="7723477"/>
            <a:ext cx="3144945" cy="1749376"/>
          </a:xfrm>
          <a:custGeom>
            <a:avLst/>
            <a:gdLst/>
            <a:ahLst/>
            <a:cxnLst/>
            <a:rect l="l" t="t" r="r" b="b"/>
            <a:pathLst>
              <a:path w="3144945" h="1749376">
                <a:moveTo>
                  <a:pt x="0" y="0"/>
                </a:moveTo>
                <a:lnTo>
                  <a:pt x="3144945" y="0"/>
                </a:lnTo>
                <a:lnTo>
                  <a:pt x="3144945" y="1749376"/>
                </a:lnTo>
                <a:lnTo>
                  <a:pt x="0" y="174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869839" y="564832"/>
            <a:ext cx="357040" cy="1232387"/>
            <a:chOff x="0" y="0"/>
            <a:chExt cx="683260" cy="2358390"/>
          </a:xfrm>
        </p:grpSpPr>
        <p:sp>
          <p:nvSpPr>
            <p:cNvPr id="8" name="Freeform 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6448425" y="941119"/>
            <a:ext cx="1223759" cy="364340"/>
            <a:chOff x="0" y="0"/>
            <a:chExt cx="2341880" cy="697230"/>
          </a:xfrm>
        </p:grpSpPr>
        <p:sp>
          <p:nvSpPr>
            <p:cNvPr id="10" name="Freeform 1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792526" y="1323332"/>
            <a:ext cx="251416" cy="867805"/>
            <a:chOff x="0" y="0"/>
            <a:chExt cx="683260" cy="2358390"/>
          </a:xfrm>
        </p:grpSpPr>
        <p:sp>
          <p:nvSpPr>
            <p:cNvPr id="12" name="Freeform 1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7495781" y="1588300"/>
            <a:ext cx="861730" cy="256556"/>
            <a:chOff x="0" y="0"/>
            <a:chExt cx="2341880" cy="697230"/>
          </a:xfrm>
        </p:grpSpPr>
        <p:sp>
          <p:nvSpPr>
            <p:cNvPr id="14" name="Freeform 1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079411" y="8240467"/>
            <a:ext cx="357040" cy="1232387"/>
            <a:chOff x="0" y="0"/>
            <a:chExt cx="683260" cy="2358390"/>
          </a:xfrm>
        </p:grpSpPr>
        <p:sp>
          <p:nvSpPr>
            <p:cNvPr id="16" name="Freeform 1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657997" y="8616753"/>
            <a:ext cx="1223759" cy="364340"/>
            <a:chOff x="0" y="0"/>
            <a:chExt cx="2341880" cy="697230"/>
          </a:xfrm>
        </p:grpSpPr>
        <p:sp>
          <p:nvSpPr>
            <p:cNvPr id="18" name="Freeform 1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19" name="Freeform 19"/>
          <p:cNvSpPr/>
          <p:nvPr/>
        </p:nvSpPr>
        <p:spPr>
          <a:xfrm rot="-5129401">
            <a:off x="3901048" y="5757772"/>
            <a:ext cx="3976624" cy="7726439"/>
          </a:xfrm>
          <a:custGeom>
            <a:avLst/>
            <a:gdLst/>
            <a:ahLst/>
            <a:cxnLst/>
            <a:rect l="l" t="t" r="r" b="b"/>
            <a:pathLst>
              <a:path w="3976624" h="7726439">
                <a:moveTo>
                  <a:pt x="0" y="0"/>
                </a:moveTo>
                <a:lnTo>
                  <a:pt x="3976625" y="0"/>
                </a:lnTo>
                <a:lnTo>
                  <a:pt x="397662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98080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28313" y="7401358"/>
            <a:ext cx="243102" cy="839108"/>
            <a:chOff x="0" y="0"/>
            <a:chExt cx="683260" cy="2358390"/>
          </a:xfrm>
        </p:grpSpPr>
        <p:sp>
          <p:nvSpPr>
            <p:cNvPr id="21" name="Freeform 2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241380" y="7657564"/>
            <a:ext cx="833234" cy="248072"/>
            <a:chOff x="0" y="0"/>
            <a:chExt cx="2341880" cy="697230"/>
          </a:xfrm>
        </p:grpSpPr>
        <p:sp>
          <p:nvSpPr>
            <p:cNvPr id="23" name="Freeform 2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0698480" y="3070860"/>
            <a:ext cx="3676650" cy="243840"/>
            <a:chOff x="0" y="0"/>
            <a:chExt cx="4902200" cy="325120"/>
          </a:xfrm>
        </p:grpSpPr>
        <p:sp>
          <p:nvSpPr>
            <p:cNvPr id="25" name="Freeform 25"/>
            <p:cNvSpPr/>
            <p:nvPr/>
          </p:nvSpPr>
          <p:spPr>
            <a:xfrm>
              <a:off x="48260" y="50800"/>
              <a:ext cx="4804410" cy="276860"/>
            </a:xfrm>
            <a:custGeom>
              <a:avLst/>
              <a:gdLst/>
              <a:ahLst/>
              <a:cxnLst/>
              <a:rect l="l" t="t" r="r" b="b"/>
              <a:pathLst>
                <a:path w="4804410" h="276860">
                  <a:moveTo>
                    <a:pt x="100330" y="13970"/>
                  </a:moveTo>
                  <a:cubicBezTo>
                    <a:pt x="4712970" y="2540"/>
                    <a:pt x="4714240" y="1270"/>
                    <a:pt x="4726940" y="6350"/>
                  </a:cubicBezTo>
                  <a:cubicBezTo>
                    <a:pt x="4744720" y="13970"/>
                    <a:pt x="4771390" y="34290"/>
                    <a:pt x="4784090" y="49530"/>
                  </a:cubicBezTo>
                  <a:cubicBezTo>
                    <a:pt x="4791710" y="59690"/>
                    <a:pt x="4796790" y="68580"/>
                    <a:pt x="4799330" y="82550"/>
                  </a:cubicBezTo>
                  <a:cubicBezTo>
                    <a:pt x="4803140" y="101600"/>
                    <a:pt x="4800600" y="134620"/>
                    <a:pt x="4795520" y="153670"/>
                  </a:cubicBezTo>
                  <a:cubicBezTo>
                    <a:pt x="4790440" y="166370"/>
                    <a:pt x="4786630" y="175260"/>
                    <a:pt x="4776470" y="184150"/>
                  </a:cubicBezTo>
                  <a:cubicBezTo>
                    <a:pt x="4762500" y="198120"/>
                    <a:pt x="4733290" y="215900"/>
                    <a:pt x="4715510" y="220980"/>
                  </a:cubicBezTo>
                  <a:cubicBezTo>
                    <a:pt x="4702810" y="224790"/>
                    <a:pt x="4692650" y="226060"/>
                    <a:pt x="4678680" y="223520"/>
                  </a:cubicBezTo>
                  <a:cubicBezTo>
                    <a:pt x="4660900" y="219710"/>
                    <a:pt x="4630420" y="208280"/>
                    <a:pt x="4613910" y="193040"/>
                  </a:cubicBezTo>
                  <a:cubicBezTo>
                    <a:pt x="4598670" y="177800"/>
                    <a:pt x="4585970" y="148590"/>
                    <a:pt x="4580890" y="129540"/>
                  </a:cubicBezTo>
                  <a:cubicBezTo>
                    <a:pt x="4578350" y="116840"/>
                    <a:pt x="4578350" y="106680"/>
                    <a:pt x="4580890" y="93980"/>
                  </a:cubicBezTo>
                  <a:cubicBezTo>
                    <a:pt x="4585970" y="74930"/>
                    <a:pt x="4601210" y="45720"/>
                    <a:pt x="4613910" y="30480"/>
                  </a:cubicBezTo>
                  <a:cubicBezTo>
                    <a:pt x="4624070" y="20320"/>
                    <a:pt x="4634230" y="15240"/>
                    <a:pt x="4644390" y="10160"/>
                  </a:cubicBezTo>
                  <a:cubicBezTo>
                    <a:pt x="4655820" y="6350"/>
                    <a:pt x="4665980" y="1270"/>
                    <a:pt x="4678680" y="1270"/>
                  </a:cubicBezTo>
                  <a:cubicBezTo>
                    <a:pt x="4699000" y="0"/>
                    <a:pt x="4732020" y="7620"/>
                    <a:pt x="4748530" y="16510"/>
                  </a:cubicBezTo>
                  <a:cubicBezTo>
                    <a:pt x="4761230" y="22860"/>
                    <a:pt x="4768850" y="29210"/>
                    <a:pt x="4776470" y="39370"/>
                  </a:cubicBezTo>
                  <a:cubicBezTo>
                    <a:pt x="4787900" y="55880"/>
                    <a:pt x="4801870" y="83820"/>
                    <a:pt x="4803140" y="106680"/>
                  </a:cubicBezTo>
                  <a:cubicBezTo>
                    <a:pt x="4804410" y="128270"/>
                    <a:pt x="4792980" y="157480"/>
                    <a:pt x="4784090" y="175260"/>
                  </a:cubicBezTo>
                  <a:cubicBezTo>
                    <a:pt x="4776470" y="186690"/>
                    <a:pt x="4770120" y="193040"/>
                    <a:pt x="4758690" y="200660"/>
                  </a:cubicBezTo>
                  <a:cubicBezTo>
                    <a:pt x="4742180" y="210820"/>
                    <a:pt x="4732020" y="217170"/>
                    <a:pt x="4691380" y="223520"/>
                  </a:cubicBezTo>
                  <a:cubicBezTo>
                    <a:pt x="4361180" y="276860"/>
                    <a:pt x="425450" y="270510"/>
                    <a:pt x="100330" y="210820"/>
                  </a:cubicBezTo>
                  <a:cubicBezTo>
                    <a:pt x="60960" y="203200"/>
                    <a:pt x="52070" y="200660"/>
                    <a:pt x="35560" y="185420"/>
                  </a:cubicBezTo>
                  <a:cubicBezTo>
                    <a:pt x="19050" y="171450"/>
                    <a:pt x="6350" y="143510"/>
                    <a:pt x="2540" y="124460"/>
                  </a:cubicBezTo>
                  <a:cubicBezTo>
                    <a:pt x="0" y="107950"/>
                    <a:pt x="3810" y="91440"/>
                    <a:pt x="8890" y="77470"/>
                  </a:cubicBezTo>
                  <a:cubicBezTo>
                    <a:pt x="13970" y="63500"/>
                    <a:pt x="22860" y="48260"/>
                    <a:pt x="35560" y="38100"/>
                  </a:cubicBezTo>
                  <a:cubicBezTo>
                    <a:pt x="50800" y="26670"/>
                    <a:pt x="100330" y="13970"/>
                    <a:pt x="100330" y="1397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4408468" y="3022283"/>
            <a:ext cx="227647" cy="227647"/>
            <a:chOff x="0" y="0"/>
            <a:chExt cx="303530" cy="303530"/>
          </a:xfrm>
        </p:grpSpPr>
        <p:sp>
          <p:nvSpPr>
            <p:cNvPr id="27" name="Freeform 27"/>
            <p:cNvSpPr/>
            <p:nvPr/>
          </p:nvSpPr>
          <p:spPr>
            <a:xfrm>
              <a:off x="49530" y="48260"/>
              <a:ext cx="199390" cy="204470"/>
            </a:xfrm>
            <a:custGeom>
              <a:avLst/>
              <a:gdLst/>
              <a:ahLst/>
              <a:cxnLst/>
              <a:rect l="l" t="t" r="r" b="b"/>
              <a:pathLst>
                <a:path w="199390" h="204470">
                  <a:moveTo>
                    <a:pt x="199390" y="72390"/>
                  </a:moveTo>
                  <a:cubicBezTo>
                    <a:pt x="199390" y="135890"/>
                    <a:pt x="191770" y="152400"/>
                    <a:pt x="182880" y="165100"/>
                  </a:cubicBezTo>
                  <a:cubicBezTo>
                    <a:pt x="172720" y="177800"/>
                    <a:pt x="158750" y="189230"/>
                    <a:pt x="143510" y="195580"/>
                  </a:cubicBezTo>
                  <a:cubicBezTo>
                    <a:pt x="129540" y="201930"/>
                    <a:pt x="111760" y="204470"/>
                    <a:pt x="96520" y="204470"/>
                  </a:cubicBezTo>
                  <a:cubicBezTo>
                    <a:pt x="80010" y="203200"/>
                    <a:pt x="63500" y="198120"/>
                    <a:pt x="49530" y="189230"/>
                  </a:cubicBezTo>
                  <a:cubicBezTo>
                    <a:pt x="36830" y="181610"/>
                    <a:pt x="24130" y="168910"/>
                    <a:pt x="15240" y="154940"/>
                  </a:cubicBezTo>
                  <a:cubicBezTo>
                    <a:pt x="7620" y="140970"/>
                    <a:pt x="2540" y="124460"/>
                    <a:pt x="1270" y="107950"/>
                  </a:cubicBezTo>
                  <a:cubicBezTo>
                    <a:pt x="0" y="92710"/>
                    <a:pt x="3810" y="74930"/>
                    <a:pt x="10160" y="60960"/>
                  </a:cubicBezTo>
                  <a:cubicBezTo>
                    <a:pt x="16510" y="46990"/>
                    <a:pt x="27940" y="31750"/>
                    <a:pt x="39370" y="22860"/>
                  </a:cubicBezTo>
                  <a:cubicBezTo>
                    <a:pt x="52070" y="12700"/>
                    <a:pt x="68580" y="5080"/>
                    <a:pt x="83820" y="2540"/>
                  </a:cubicBezTo>
                  <a:cubicBezTo>
                    <a:pt x="99060" y="0"/>
                    <a:pt x="118110" y="1270"/>
                    <a:pt x="132080" y="5080"/>
                  </a:cubicBezTo>
                  <a:cubicBezTo>
                    <a:pt x="147320" y="10160"/>
                    <a:pt x="173990" y="30480"/>
                    <a:pt x="173990" y="304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6195060" y="8249603"/>
            <a:ext cx="2339340" cy="244792"/>
            <a:chOff x="0" y="0"/>
            <a:chExt cx="3119120" cy="326390"/>
          </a:xfrm>
        </p:grpSpPr>
        <p:sp>
          <p:nvSpPr>
            <p:cNvPr id="29" name="Freeform 29"/>
            <p:cNvSpPr/>
            <p:nvPr/>
          </p:nvSpPr>
          <p:spPr>
            <a:xfrm>
              <a:off x="46990" y="50800"/>
              <a:ext cx="3022600" cy="265430"/>
            </a:xfrm>
            <a:custGeom>
              <a:avLst/>
              <a:gdLst/>
              <a:ahLst/>
              <a:cxnLst/>
              <a:rect l="l" t="t" r="r" b="b"/>
              <a:pathLst>
                <a:path w="3022600" h="265430">
                  <a:moveTo>
                    <a:pt x="102870" y="11430"/>
                  </a:moveTo>
                  <a:cubicBezTo>
                    <a:pt x="2948940" y="6350"/>
                    <a:pt x="2960370" y="12700"/>
                    <a:pt x="2976880" y="22860"/>
                  </a:cubicBezTo>
                  <a:cubicBezTo>
                    <a:pt x="2988310" y="30480"/>
                    <a:pt x="2994660" y="39370"/>
                    <a:pt x="3002280" y="49530"/>
                  </a:cubicBezTo>
                  <a:cubicBezTo>
                    <a:pt x="3008630" y="59690"/>
                    <a:pt x="3013710" y="68580"/>
                    <a:pt x="3017520" y="82550"/>
                  </a:cubicBezTo>
                  <a:cubicBezTo>
                    <a:pt x="3020060" y="101600"/>
                    <a:pt x="3021330" y="133350"/>
                    <a:pt x="3012440" y="153670"/>
                  </a:cubicBezTo>
                  <a:cubicBezTo>
                    <a:pt x="3004820" y="175260"/>
                    <a:pt x="2981960" y="196850"/>
                    <a:pt x="2966720" y="208280"/>
                  </a:cubicBezTo>
                  <a:cubicBezTo>
                    <a:pt x="2955290" y="215900"/>
                    <a:pt x="2945130" y="219710"/>
                    <a:pt x="2932430" y="222250"/>
                  </a:cubicBezTo>
                  <a:cubicBezTo>
                    <a:pt x="2921000" y="224790"/>
                    <a:pt x="2910840" y="226060"/>
                    <a:pt x="2896870" y="223520"/>
                  </a:cubicBezTo>
                  <a:cubicBezTo>
                    <a:pt x="2877820" y="219710"/>
                    <a:pt x="2848610" y="209550"/>
                    <a:pt x="2832100" y="194310"/>
                  </a:cubicBezTo>
                  <a:cubicBezTo>
                    <a:pt x="2815590" y="177800"/>
                    <a:pt x="2802890" y="148590"/>
                    <a:pt x="2797810" y="130810"/>
                  </a:cubicBezTo>
                  <a:cubicBezTo>
                    <a:pt x="2795270" y="116840"/>
                    <a:pt x="2795270" y="107950"/>
                    <a:pt x="2797810" y="93980"/>
                  </a:cubicBezTo>
                  <a:cubicBezTo>
                    <a:pt x="2802890" y="76200"/>
                    <a:pt x="2819400" y="45720"/>
                    <a:pt x="2832100" y="30480"/>
                  </a:cubicBezTo>
                  <a:cubicBezTo>
                    <a:pt x="2840990" y="20320"/>
                    <a:pt x="2848610" y="15240"/>
                    <a:pt x="2862580" y="10160"/>
                  </a:cubicBezTo>
                  <a:cubicBezTo>
                    <a:pt x="2880360" y="3810"/>
                    <a:pt x="2913380" y="0"/>
                    <a:pt x="2932430" y="2540"/>
                  </a:cubicBezTo>
                  <a:cubicBezTo>
                    <a:pt x="2946400" y="5080"/>
                    <a:pt x="2956560" y="10160"/>
                    <a:pt x="2966720" y="16510"/>
                  </a:cubicBezTo>
                  <a:cubicBezTo>
                    <a:pt x="2976880" y="22860"/>
                    <a:pt x="2985770" y="29210"/>
                    <a:pt x="2994660" y="39370"/>
                  </a:cubicBezTo>
                  <a:cubicBezTo>
                    <a:pt x="3006090" y="55880"/>
                    <a:pt x="3020060" y="83820"/>
                    <a:pt x="3021330" y="106680"/>
                  </a:cubicBezTo>
                  <a:cubicBezTo>
                    <a:pt x="3022600" y="129540"/>
                    <a:pt x="3011170" y="158750"/>
                    <a:pt x="3002280" y="175260"/>
                  </a:cubicBezTo>
                  <a:cubicBezTo>
                    <a:pt x="2994660" y="186690"/>
                    <a:pt x="2988310" y="194310"/>
                    <a:pt x="2976880" y="201930"/>
                  </a:cubicBezTo>
                  <a:cubicBezTo>
                    <a:pt x="2960370" y="212090"/>
                    <a:pt x="2948940" y="218440"/>
                    <a:pt x="2909570" y="224790"/>
                  </a:cubicBezTo>
                  <a:cubicBezTo>
                    <a:pt x="2658110" y="265430"/>
                    <a:pt x="351790" y="259080"/>
                    <a:pt x="102870" y="213360"/>
                  </a:cubicBezTo>
                  <a:cubicBezTo>
                    <a:pt x="63500" y="205740"/>
                    <a:pt x="52070" y="200660"/>
                    <a:pt x="36830" y="187960"/>
                  </a:cubicBezTo>
                  <a:cubicBezTo>
                    <a:pt x="22860" y="177800"/>
                    <a:pt x="15240" y="162560"/>
                    <a:pt x="8890" y="148590"/>
                  </a:cubicBezTo>
                  <a:cubicBezTo>
                    <a:pt x="3810" y="133350"/>
                    <a:pt x="0" y="116840"/>
                    <a:pt x="3810" y="100330"/>
                  </a:cubicBezTo>
                  <a:cubicBezTo>
                    <a:pt x="7620" y="80010"/>
                    <a:pt x="20320" y="52070"/>
                    <a:pt x="36830" y="36830"/>
                  </a:cubicBezTo>
                  <a:cubicBezTo>
                    <a:pt x="53340" y="22860"/>
                    <a:pt x="102870" y="11430"/>
                    <a:pt x="102870" y="114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8618220" y="8259128"/>
            <a:ext cx="227647" cy="227647"/>
            <a:chOff x="0" y="0"/>
            <a:chExt cx="303530" cy="303530"/>
          </a:xfrm>
        </p:grpSpPr>
        <p:sp>
          <p:nvSpPr>
            <p:cNvPr id="31" name="Freeform 31"/>
            <p:cNvSpPr/>
            <p:nvPr/>
          </p:nvSpPr>
          <p:spPr>
            <a:xfrm>
              <a:off x="49530" y="48260"/>
              <a:ext cx="199390" cy="204470"/>
            </a:xfrm>
            <a:custGeom>
              <a:avLst/>
              <a:gdLst/>
              <a:ahLst/>
              <a:cxnLst/>
              <a:rect l="l" t="t" r="r" b="b"/>
              <a:pathLst>
                <a:path w="199390" h="204470">
                  <a:moveTo>
                    <a:pt x="199390" y="72390"/>
                  </a:moveTo>
                  <a:cubicBezTo>
                    <a:pt x="199390" y="135890"/>
                    <a:pt x="191770" y="152400"/>
                    <a:pt x="182880" y="165100"/>
                  </a:cubicBezTo>
                  <a:cubicBezTo>
                    <a:pt x="172720" y="177800"/>
                    <a:pt x="158750" y="187960"/>
                    <a:pt x="144780" y="194310"/>
                  </a:cubicBezTo>
                  <a:cubicBezTo>
                    <a:pt x="129540" y="201930"/>
                    <a:pt x="111760" y="204470"/>
                    <a:pt x="96520" y="203200"/>
                  </a:cubicBezTo>
                  <a:cubicBezTo>
                    <a:pt x="81280" y="203200"/>
                    <a:pt x="63500" y="196850"/>
                    <a:pt x="49530" y="189230"/>
                  </a:cubicBezTo>
                  <a:cubicBezTo>
                    <a:pt x="36830" y="181610"/>
                    <a:pt x="24130" y="167640"/>
                    <a:pt x="15240" y="154940"/>
                  </a:cubicBezTo>
                  <a:cubicBezTo>
                    <a:pt x="7620" y="140970"/>
                    <a:pt x="2540" y="124460"/>
                    <a:pt x="1270" y="107950"/>
                  </a:cubicBezTo>
                  <a:cubicBezTo>
                    <a:pt x="0" y="92710"/>
                    <a:pt x="3810" y="74930"/>
                    <a:pt x="10160" y="60960"/>
                  </a:cubicBezTo>
                  <a:cubicBezTo>
                    <a:pt x="16510" y="45720"/>
                    <a:pt x="27940" y="31750"/>
                    <a:pt x="39370" y="22860"/>
                  </a:cubicBezTo>
                  <a:cubicBezTo>
                    <a:pt x="52070" y="12700"/>
                    <a:pt x="68580" y="5080"/>
                    <a:pt x="83820" y="2540"/>
                  </a:cubicBezTo>
                  <a:cubicBezTo>
                    <a:pt x="100330" y="0"/>
                    <a:pt x="118110" y="0"/>
                    <a:pt x="133350" y="5080"/>
                  </a:cubicBezTo>
                  <a:cubicBezTo>
                    <a:pt x="147320" y="10160"/>
                    <a:pt x="173990" y="30480"/>
                    <a:pt x="173990" y="304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491615" y="2915602"/>
            <a:ext cx="1190625" cy="1169670"/>
            <a:chOff x="0" y="0"/>
            <a:chExt cx="1587500" cy="1559560"/>
          </a:xfrm>
        </p:grpSpPr>
        <p:sp>
          <p:nvSpPr>
            <p:cNvPr id="33" name="Freeform 33"/>
            <p:cNvSpPr/>
            <p:nvPr/>
          </p:nvSpPr>
          <p:spPr>
            <a:xfrm>
              <a:off x="44450" y="40640"/>
              <a:ext cx="1498600" cy="1470660"/>
            </a:xfrm>
            <a:custGeom>
              <a:avLst/>
              <a:gdLst/>
              <a:ahLst/>
              <a:cxnLst/>
              <a:rect l="l" t="t" r="r" b="b"/>
              <a:pathLst>
                <a:path w="1498600" h="1470660">
                  <a:moveTo>
                    <a:pt x="1394460" y="220980"/>
                  </a:moveTo>
                  <a:cubicBezTo>
                    <a:pt x="1169670" y="227330"/>
                    <a:pt x="1141730" y="240030"/>
                    <a:pt x="1089660" y="256540"/>
                  </a:cubicBezTo>
                  <a:cubicBezTo>
                    <a:pt x="1004570" y="283210"/>
                    <a:pt x="831850" y="337820"/>
                    <a:pt x="753110" y="374650"/>
                  </a:cubicBezTo>
                  <a:cubicBezTo>
                    <a:pt x="707390" y="394970"/>
                    <a:pt x="687070" y="405130"/>
                    <a:pt x="651510" y="435610"/>
                  </a:cubicBezTo>
                  <a:cubicBezTo>
                    <a:pt x="596900" y="480060"/>
                    <a:pt x="525780" y="563880"/>
                    <a:pt x="477520" y="633730"/>
                  </a:cubicBezTo>
                  <a:cubicBezTo>
                    <a:pt x="429260" y="703580"/>
                    <a:pt x="394970" y="774700"/>
                    <a:pt x="359410" y="854710"/>
                  </a:cubicBezTo>
                  <a:cubicBezTo>
                    <a:pt x="320040" y="944880"/>
                    <a:pt x="270510" y="1061720"/>
                    <a:pt x="252730" y="1151890"/>
                  </a:cubicBezTo>
                  <a:cubicBezTo>
                    <a:pt x="238760" y="1223010"/>
                    <a:pt x="254000" y="1300480"/>
                    <a:pt x="243840" y="1350010"/>
                  </a:cubicBezTo>
                  <a:cubicBezTo>
                    <a:pt x="238760" y="1380490"/>
                    <a:pt x="233680" y="1403350"/>
                    <a:pt x="219710" y="1422400"/>
                  </a:cubicBezTo>
                  <a:cubicBezTo>
                    <a:pt x="204470" y="1441450"/>
                    <a:pt x="179070" y="1457960"/>
                    <a:pt x="156210" y="1464310"/>
                  </a:cubicBezTo>
                  <a:cubicBezTo>
                    <a:pt x="132080" y="1470660"/>
                    <a:pt x="101600" y="1469390"/>
                    <a:pt x="80010" y="1459230"/>
                  </a:cubicBezTo>
                  <a:cubicBezTo>
                    <a:pt x="57150" y="1450340"/>
                    <a:pt x="34290" y="1430020"/>
                    <a:pt x="21590" y="1409700"/>
                  </a:cubicBezTo>
                  <a:cubicBezTo>
                    <a:pt x="10160" y="1389380"/>
                    <a:pt x="5080" y="1356360"/>
                    <a:pt x="6350" y="1334770"/>
                  </a:cubicBezTo>
                  <a:cubicBezTo>
                    <a:pt x="6350" y="1320800"/>
                    <a:pt x="8890" y="1310640"/>
                    <a:pt x="16510" y="1297940"/>
                  </a:cubicBezTo>
                  <a:cubicBezTo>
                    <a:pt x="26670" y="1280160"/>
                    <a:pt x="52070" y="1253490"/>
                    <a:pt x="69850" y="1243330"/>
                  </a:cubicBezTo>
                  <a:cubicBezTo>
                    <a:pt x="82550" y="1235710"/>
                    <a:pt x="93980" y="1233170"/>
                    <a:pt x="106680" y="1230630"/>
                  </a:cubicBezTo>
                  <a:cubicBezTo>
                    <a:pt x="119380" y="1229360"/>
                    <a:pt x="130810" y="1228090"/>
                    <a:pt x="144780" y="1231900"/>
                  </a:cubicBezTo>
                  <a:cubicBezTo>
                    <a:pt x="165100" y="1236980"/>
                    <a:pt x="195580" y="1249680"/>
                    <a:pt x="212090" y="1267460"/>
                  </a:cubicBezTo>
                  <a:cubicBezTo>
                    <a:pt x="228600" y="1285240"/>
                    <a:pt x="241300" y="1313180"/>
                    <a:pt x="243840" y="1337310"/>
                  </a:cubicBezTo>
                  <a:cubicBezTo>
                    <a:pt x="246380" y="1361440"/>
                    <a:pt x="236220" y="1393190"/>
                    <a:pt x="226060" y="1410970"/>
                  </a:cubicBezTo>
                  <a:cubicBezTo>
                    <a:pt x="219710" y="1424940"/>
                    <a:pt x="213360" y="1432560"/>
                    <a:pt x="201930" y="1440180"/>
                  </a:cubicBezTo>
                  <a:cubicBezTo>
                    <a:pt x="184150" y="1452880"/>
                    <a:pt x="154940" y="1466850"/>
                    <a:pt x="130810" y="1468120"/>
                  </a:cubicBezTo>
                  <a:cubicBezTo>
                    <a:pt x="106680" y="1469390"/>
                    <a:pt x="76200" y="1460500"/>
                    <a:pt x="57150" y="1447800"/>
                  </a:cubicBezTo>
                  <a:cubicBezTo>
                    <a:pt x="36830" y="1433830"/>
                    <a:pt x="20320" y="1412240"/>
                    <a:pt x="11430" y="1386840"/>
                  </a:cubicBezTo>
                  <a:cubicBezTo>
                    <a:pt x="0" y="1355090"/>
                    <a:pt x="5080" y="1308100"/>
                    <a:pt x="7620" y="1267460"/>
                  </a:cubicBezTo>
                  <a:cubicBezTo>
                    <a:pt x="10160" y="1225550"/>
                    <a:pt x="13970" y="1178560"/>
                    <a:pt x="25400" y="1137920"/>
                  </a:cubicBezTo>
                  <a:cubicBezTo>
                    <a:pt x="36830" y="1098550"/>
                    <a:pt x="63500" y="1064260"/>
                    <a:pt x="73660" y="1027430"/>
                  </a:cubicBezTo>
                  <a:cubicBezTo>
                    <a:pt x="83820" y="993140"/>
                    <a:pt x="76200" y="965200"/>
                    <a:pt x="87630" y="920750"/>
                  </a:cubicBezTo>
                  <a:cubicBezTo>
                    <a:pt x="109220" y="844550"/>
                    <a:pt x="160020" y="712470"/>
                    <a:pt x="218440" y="614680"/>
                  </a:cubicBezTo>
                  <a:cubicBezTo>
                    <a:pt x="280670" y="508000"/>
                    <a:pt x="373380" y="388620"/>
                    <a:pt x="455930" y="311150"/>
                  </a:cubicBezTo>
                  <a:cubicBezTo>
                    <a:pt x="524510" y="246380"/>
                    <a:pt x="575310" y="208280"/>
                    <a:pt x="665480" y="165100"/>
                  </a:cubicBezTo>
                  <a:cubicBezTo>
                    <a:pt x="800100" y="101600"/>
                    <a:pt x="1068070" y="29210"/>
                    <a:pt x="1202690" y="10160"/>
                  </a:cubicBezTo>
                  <a:cubicBezTo>
                    <a:pt x="1281430" y="0"/>
                    <a:pt x="1347470" y="2540"/>
                    <a:pt x="1394460" y="11430"/>
                  </a:cubicBezTo>
                  <a:cubicBezTo>
                    <a:pt x="1423670" y="16510"/>
                    <a:pt x="1446530" y="24130"/>
                    <a:pt x="1463040" y="38100"/>
                  </a:cubicBezTo>
                  <a:cubicBezTo>
                    <a:pt x="1477010" y="48260"/>
                    <a:pt x="1487170" y="62230"/>
                    <a:pt x="1492250" y="78740"/>
                  </a:cubicBezTo>
                  <a:cubicBezTo>
                    <a:pt x="1498600" y="99060"/>
                    <a:pt x="1498600" y="132080"/>
                    <a:pt x="1492250" y="152400"/>
                  </a:cubicBezTo>
                  <a:cubicBezTo>
                    <a:pt x="1487170" y="170180"/>
                    <a:pt x="1477010" y="182880"/>
                    <a:pt x="1463040" y="194310"/>
                  </a:cubicBezTo>
                  <a:cubicBezTo>
                    <a:pt x="1446530" y="207010"/>
                    <a:pt x="1394460" y="220980"/>
                    <a:pt x="1394460" y="2209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1503998" y="4130040"/>
            <a:ext cx="227647" cy="227647"/>
            <a:chOff x="0" y="0"/>
            <a:chExt cx="303530" cy="303530"/>
          </a:xfrm>
        </p:grpSpPr>
        <p:sp>
          <p:nvSpPr>
            <p:cNvPr id="35" name="Freeform 35"/>
            <p:cNvSpPr/>
            <p:nvPr/>
          </p:nvSpPr>
          <p:spPr>
            <a:xfrm>
              <a:off x="50800" y="48260"/>
              <a:ext cx="199390" cy="205740"/>
            </a:xfrm>
            <a:custGeom>
              <a:avLst/>
              <a:gdLst/>
              <a:ahLst/>
              <a:cxnLst/>
              <a:rect l="l" t="t" r="r" b="b"/>
              <a:pathLst>
                <a:path w="199390" h="205740">
                  <a:moveTo>
                    <a:pt x="199390" y="72390"/>
                  </a:moveTo>
                  <a:cubicBezTo>
                    <a:pt x="199390" y="137160"/>
                    <a:pt x="191770" y="153670"/>
                    <a:pt x="181610" y="166370"/>
                  </a:cubicBezTo>
                  <a:cubicBezTo>
                    <a:pt x="172720" y="177800"/>
                    <a:pt x="157480" y="189230"/>
                    <a:pt x="143510" y="195580"/>
                  </a:cubicBezTo>
                  <a:cubicBezTo>
                    <a:pt x="129540" y="201930"/>
                    <a:pt x="111760" y="205740"/>
                    <a:pt x="95250" y="204470"/>
                  </a:cubicBezTo>
                  <a:cubicBezTo>
                    <a:pt x="80010" y="203200"/>
                    <a:pt x="62230" y="198120"/>
                    <a:pt x="49530" y="190500"/>
                  </a:cubicBezTo>
                  <a:cubicBezTo>
                    <a:pt x="35560" y="181610"/>
                    <a:pt x="22860" y="168910"/>
                    <a:pt x="15240" y="156210"/>
                  </a:cubicBezTo>
                  <a:cubicBezTo>
                    <a:pt x="6350" y="142240"/>
                    <a:pt x="1270" y="124460"/>
                    <a:pt x="0" y="109220"/>
                  </a:cubicBezTo>
                  <a:cubicBezTo>
                    <a:pt x="0" y="93980"/>
                    <a:pt x="2540" y="76200"/>
                    <a:pt x="8890" y="60960"/>
                  </a:cubicBezTo>
                  <a:cubicBezTo>
                    <a:pt x="15240" y="46990"/>
                    <a:pt x="26670" y="33020"/>
                    <a:pt x="39370" y="22860"/>
                  </a:cubicBezTo>
                  <a:cubicBezTo>
                    <a:pt x="52070" y="13970"/>
                    <a:pt x="68580" y="6350"/>
                    <a:pt x="83820" y="2540"/>
                  </a:cubicBezTo>
                  <a:cubicBezTo>
                    <a:pt x="99060" y="0"/>
                    <a:pt x="116840" y="1270"/>
                    <a:pt x="132080" y="6350"/>
                  </a:cubicBezTo>
                  <a:cubicBezTo>
                    <a:pt x="147320" y="10160"/>
                    <a:pt x="173990" y="31750"/>
                    <a:pt x="173990" y="3175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17482483" y="6629756"/>
            <a:ext cx="189090" cy="652678"/>
            <a:chOff x="0" y="0"/>
            <a:chExt cx="683260" cy="2358390"/>
          </a:xfrm>
        </p:grpSpPr>
        <p:sp>
          <p:nvSpPr>
            <p:cNvPr id="37" name="Freeform 37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17259300" y="6829039"/>
            <a:ext cx="648109" cy="192957"/>
            <a:chOff x="0" y="0"/>
            <a:chExt cx="2341880" cy="697230"/>
          </a:xfrm>
        </p:grpSpPr>
        <p:sp>
          <p:nvSpPr>
            <p:cNvPr id="39" name="Freeform 39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0" name="Group 40"/>
          <p:cNvGrpSpPr/>
          <p:nvPr/>
        </p:nvGrpSpPr>
        <p:grpSpPr>
          <a:xfrm>
            <a:off x="11289041" y="278879"/>
            <a:ext cx="173597" cy="599201"/>
            <a:chOff x="0" y="0"/>
            <a:chExt cx="683260" cy="2358390"/>
          </a:xfrm>
        </p:grpSpPr>
        <p:sp>
          <p:nvSpPr>
            <p:cNvPr id="41" name="Freeform 4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11084144" y="461834"/>
            <a:ext cx="595006" cy="177147"/>
            <a:chOff x="0" y="0"/>
            <a:chExt cx="2341880" cy="697230"/>
          </a:xfrm>
        </p:grpSpPr>
        <p:sp>
          <p:nvSpPr>
            <p:cNvPr id="43" name="Freeform 4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17054214" y="2296998"/>
            <a:ext cx="179219" cy="618605"/>
            <a:chOff x="0" y="0"/>
            <a:chExt cx="683260" cy="2358390"/>
          </a:xfrm>
        </p:grpSpPr>
        <p:sp>
          <p:nvSpPr>
            <p:cNvPr id="45" name="Freeform 45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16842683" y="2485877"/>
            <a:ext cx="614274" cy="182883"/>
            <a:chOff x="0" y="0"/>
            <a:chExt cx="2341880" cy="697230"/>
          </a:xfrm>
        </p:grpSpPr>
        <p:sp>
          <p:nvSpPr>
            <p:cNvPr id="47" name="Freeform 47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1309239" y="1425302"/>
            <a:ext cx="187969" cy="648807"/>
            <a:chOff x="0" y="0"/>
            <a:chExt cx="683260" cy="2358390"/>
          </a:xfrm>
        </p:grpSpPr>
        <p:sp>
          <p:nvSpPr>
            <p:cNvPr id="49" name="Freeform 49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1087380" y="1623403"/>
            <a:ext cx="644265" cy="191812"/>
            <a:chOff x="0" y="0"/>
            <a:chExt cx="2341880" cy="697230"/>
          </a:xfrm>
        </p:grpSpPr>
        <p:sp>
          <p:nvSpPr>
            <p:cNvPr id="51" name="Freeform 51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52" name="TextBox 52"/>
          <p:cNvSpPr txBox="1"/>
          <p:nvPr/>
        </p:nvSpPr>
        <p:spPr>
          <a:xfrm>
            <a:off x="6515483" y="6760034"/>
            <a:ext cx="8664898" cy="197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dirty="0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Created By : Agus Dwi Aji Santosa (30102000008)</a:t>
            </a:r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pembimbing</a:t>
            </a:r>
            <a:r>
              <a:rPr lang="en-US" sz="2799" b="1" dirty="0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: Dr. dr. Nur Anna </a:t>
            </a:r>
            <a:r>
              <a:rPr lang="en-US" sz="2799" b="1" dirty="0" err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Chalimah</a:t>
            </a:r>
            <a:r>
              <a:rPr lang="en-US" sz="2799" b="1" dirty="0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2799" b="1" dirty="0" err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Sa'dyah</a:t>
            </a:r>
            <a:r>
              <a:rPr lang="en-US" sz="2799" b="1" dirty="0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, </a:t>
            </a:r>
            <a:r>
              <a:rPr lang="en-US" sz="2799" b="1" dirty="0" err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Sp.PD</a:t>
            </a:r>
            <a:r>
              <a:rPr lang="en-US" sz="2799" b="1" dirty="0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, K-EMD, FINASIM</a:t>
            </a:r>
          </a:p>
          <a:p>
            <a:pPr algn="l">
              <a:lnSpc>
                <a:spcPts val="3919"/>
              </a:lnSpc>
            </a:pPr>
            <a:endParaRPr lang="en-US" sz="2799" b="1" dirty="0">
              <a:solidFill>
                <a:srgbClr val="3D3832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889360" y="3514725"/>
            <a:ext cx="10675598" cy="279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7"/>
              </a:lnSpc>
            </a:pP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Komunikasi</a:t>
            </a: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 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dokter</a:t>
            </a: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,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pasien</a:t>
            </a: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, dan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keluarga</a:t>
            </a: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pasien</a:t>
            </a:r>
            <a:r>
              <a:rPr lang="en-US" sz="5340" dirty="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 yang </a:t>
            </a:r>
            <a:r>
              <a:rPr lang="en-US" sz="5340" dirty="0" err="1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harmonis</a:t>
            </a:r>
            <a:endParaRPr lang="en-US" sz="5340" dirty="0">
              <a:solidFill>
                <a:srgbClr val="3D3832"/>
              </a:solidFill>
              <a:latin typeface="TAN Nimbus"/>
              <a:ea typeface="TAN Nimbus"/>
              <a:cs typeface="TAN Nimbus"/>
              <a:sym typeface="TAN Nimbus"/>
            </a:endParaRPr>
          </a:p>
        </p:txBody>
      </p:sp>
      <p:sp>
        <p:nvSpPr>
          <p:cNvPr id="54" name="Freeform 54"/>
          <p:cNvSpPr/>
          <p:nvPr/>
        </p:nvSpPr>
        <p:spPr>
          <a:xfrm flipH="1">
            <a:off x="2154555" y="956162"/>
            <a:ext cx="3954780" cy="7660591"/>
          </a:xfrm>
          <a:custGeom>
            <a:avLst/>
            <a:gdLst/>
            <a:ahLst/>
            <a:cxnLst/>
            <a:rect l="l" t="t" r="r" b="b"/>
            <a:pathLst>
              <a:path w="3954780" h="7660591">
                <a:moveTo>
                  <a:pt x="3954780" y="0"/>
                </a:moveTo>
                <a:lnTo>
                  <a:pt x="0" y="0"/>
                </a:lnTo>
                <a:lnTo>
                  <a:pt x="0" y="7660591"/>
                </a:lnTo>
                <a:lnTo>
                  <a:pt x="3954780" y="7660591"/>
                </a:lnTo>
                <a:lnTo>
                  <a:pt x="395478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81907">
            <a:off x="-3987266" y="8214709"/>
            <a:ext cx="15902718" cy="6283643"/>
            <a:chOff x="0" y="0"/>
            <a:chExt cx="16777766" cy="6629400"/>
          </a:xfrm>
        </p:grpSpPr>
        <p:sp>
          <p:nvSpPr>
            <p:cNvPr id="3" name="Freeform 3"/>
            <p:cNvSpPr/>
            <p:nvPr/>
          </p:nvSpPr>
          <p:spPr>
            <a:xfrm>
              <a:off x="44651" y="41910"/>
              <a:ext cx="16689578" cy="6543040"/>
            </a:xfrm>
            <a:custGeom>
              <a:avLst/>
              <a:gdLst/>
              <a:ahLst/>
              <a:cxnLst/>
              <a:rect l="l" t="t" r="r" b="b"/>
              <a:pathLst>
                <a:path w="16689578" h="6543040">
                  <a:moveTo>
                    <a:pt x="0" y="4780280"/>
                  </a:moveTo>
                  <a:cubicBezTo>
                    <a:pt x="351630" y="3957320"/>
                    <a:pt x="468840" y="3752850"/>
                    <a:pt x="588283" y="3567430"/>
                  </a:cubicBezTo>
                  <a:cubicBezTo>
                    <a:pt x="703260" y="3389630"/>
                    <a:pt x="824935" y="3244850"/>
                    <a:pt x="955541" y="3067050"/>
                  </a:cubicBezTo>
                  <a:cubicBezTo>
                    <a:pt x="1105123" y="2865120"/>
                    <a:pt x="1274798" y="2620010"/>
                    <a:pt x="1438892" y="2419350"/>
                  </a:cubicBezTo>
                  <a:cubicBezTo>
                    <a:pt x="1592939" y="2231390"/>
                    <a:pt x="1748103" y="2053590"/>
                    <a:pt x="1908848" y="1896110"/>
                  </a:cubicBezTo>
                  <a:cubicBezTo>
                    <a:pt x="2060663" y="1746250"/>
                    <a:pt x="2211361" y="1617980"/>
                    <a:pt x="2376572" y="1490980"/>
                  </a:cubicBezTo>
                  <a:cubicBezTo>
                    <a:pt x="2549596" y="1358900"/>
                    <a:pt x="2731550" y="1211580"/>
                    <a:pt x="2924667" y="1121410"/>
                  </a:cubicBezTo>
                  <a:cubicBezTo>
                    <a:pt x="3116669" y="1029970"/>
                    <a:pt x="3316484" y="980440"/>
                    <a:pt x="3529694" y="943610"/>
                  </a:cubicBezTo>
                  <a:cubicBezTo>
                    <a:pt x="3762998" y="904240"/>
                    <a:pt x="4039836" y="925830"/>
                    <a:pt x="4269791" y="904240"/>
                  </a:cubicBezTo>
                  <a:cubicBezTo>
                    <a:pt x="4470722" y="886460"/>
                    <a:pt x="4648212" y="882650"/>
                    <a:pt x="4834631" y="833120"/>
                  </a:cubicBezTo>
                  <a:cubicBezTo>
                    <a:pt x="5027749" y="782320"/>
                    <a:pt x="5215285" y="679450"/>
                    <a:pt x="5406169" y="598170"/>
                  </a:cubicBezTo>
                  <a:cubicBezTo>
                    <a:pt x="5597054" y="516890"/>
                    <a:pt x="5775660" y="426720"/>
                    <a:pt x="5979940" y="342900"/>
                  </a:cubicBezTo>
                  <a:cubicBezTo>
                    <a:pt x="6206546" y="250190"/>
                    <a:pt x="6473338" y="124460"/>
                    <a:pt x="6707758" y="69850"/>
                  </a:cubicBezTo>
                  <a:cubicBezTo>
                    <a:pt x="6918736" y="20320"/>
                    <a:pt x="7110737" y="17780"/>
                    <a:pt x="7320598" y="8890"/>
                  </a:cubicBezTo>
                  <a:cubicBezTo>
                    <a:pt x="7542739" y="0"/>
                    <a:pt x="7776042" y="3810"/>
                    <a:pt x="8004881" y="19050"/>
                  </a:cubicBezTo>
                  <a:cubicBezTo>
                    <a:pt x="8238185" y="34290"/>
                    <a:pt x="8486000" y="52070"/>
                    <a:pt x="8709257" y="101600"/>
                  </a:cubicBezTo>
                  <a:cubicBezTo>
                    <a:pt x="8920234" y="149860"/>
                    <a:pt x="9116701" y="217170"/>
                    <a:pt x="9310935" y="306070"/>
                  </a:cubicBezTo>
                  <a:cubicBezTo>
                    <a:pt x="9506285" y="396240"/>
                    <a:pt x="9688239" y="518160"/>
                    <a:pt x="9879124" y="640080"/>
                  </a:cubicBezTo>
                  <a:cubicBezTo>
                    <a:pt x="10077823" y="768350"/>
                    <a:pt x="10285452" y="925830"/>
                    <a:pt x="10478569" y="1059180"/>
                  </a:cubicBezTo>
                  <a:cubicBezTo>
                    <a:pt x="10657175" y="1184910"/>
                    <a:pt x="10819036" y="1313180"/>
                    <a:pt x="10997642" y="1418590"/>
                  </a:cubicBezTo>
                  <a:cubicBezTo>
                    <a:pt x="11172898" y="1522730"/>
                    <a:pt x="11349271" y="1643380"/>
                    <a:pt x="11539040" y="1690370"/>
                  </a:cubicBezTo>
                  <a:cubicBezTo>
                    <a:pt x="11729925" y="1737360"/>
                    <a:pt x="11930857" y="1694180"/>
                    <a:pt x="12140718" y="1696720"/>
                  </a:cubicBezTo>
                  <a:cubicBezTo>
                    <a:pt x="12371789" y="1700530"/>
                    <a:pt x="12632998" y="1686560"/>
                    <a:pt x="12868536" y="1710690"/>
                  </a:cubicBezTo>
                  <a:cubicBezTo>
                    <a:pt x="13096257" y="1733550"/>
                    <a:pt x="13323980" y="1778000"/>
                    <a:pt x="13532726" y="1833880"/>
                  </a:cubicBezTo>
                  <a:cubicBezTo>
                    <a:pt x="13726958" y="1885950"/>
                    <a:pt x="13908913" y="1927860"/>
                    <a:pt x="14081938" y="2025650"/>
                  </a:cubicBezTo>
                  <a:cubicBezTo>
                    <a:pt x="14263893" y="2128520"/>
                    <a:pt x="14444730" y="2265680"/>
                    <a:pt x="14592079" y="2444750"/>
                  </a:cubicBezTo>
                  <a:cubicBezTo>
                    <a:pt x="14753940" y="2640330"/>
                    <a:pt x="14892360" y="2933700"/>
                    <a:pt x="14996175" y="3173730"/>
                  </a:cubicBezTo>
                  <a:cubicBezTo>
                    <a:pt x="15087711" y="3387090"/>
                    <a:pt x="15145758" y="3615690"/>
                    <a:pt x="15199338" y="3806190"/>
                  </a:cubicBezTo>
                  <a:cubicBezTo>
                    <a:pt x="15243989" y="3961130"/>
                    <a:pt x="15223898" y="4116070"/>
                    <a:pt x="15305386" y="4232910"/>
                  </a:cubicBezTo>
                  <a:cubicBezTo>
                    <a:pt x="15402504" y="4373880"/>
                    <a:pt x="15642505" y="4422140"/>
                    <a:pt x="15798785" y="4544060"/>
                  </a:cubicBezTo>
                  <a:cubicBezTo>
                    <a:pt x="15960646" y="4669790"/>
                    <a:pt x="16178322" y="4871720"/>
                    <a:pt x="16259810" y="4980940"/>
                  </a:cubicBezTo>
                  <a:cubicBezTo>
                    <a:pt x="16298880" y="5031740"/>
                    <a:pt x="16303345" y="5080000"/>
                    <a:pt x="16327903" y="5109210"/>
                  </a:cubicBezTo>
                  <a:cubicBezTo>
                    <a:pt x="16345764" y="5132070"/>
                    <a:pt x="16365856" y="5140960"/>
                    <a:pt x="16384835" y="5154930"/>
                  </a:cubicBezTo>
                  <a:cubicBezTo>
                    <a:pt x="16403810" y="5168900"/>
                    <a:pt x="16430602" y="5179060"/>
                    <a:pt x="16445113" y="5191760"/>
                  </a:cubicBezTo>
                  <a:cubicBezTo>
                    <a:pt x="16456275" y="5201920"/>
                    <a:pt x="16459625" y="5213350"/>
                    <a:pt x="16468555" y="5220970"/>
                  </a:cubicBezTo>
                  <a:cubicBezTo>
                    <a:pt x="16477485" y="5229860"/>
                    <a:pt x="16487532" y="5233670"/>
                    <a:pt x="16497578" y="5243830"/>
                  </a:cubicBezTo>
                  <a:cubicBezTo>
                    <a:pt x="16510974" y="5259070"/>
                    <a:pt x="16523252" y="5287010"/>
                    <a:pt x="16537765" y="5307330"/>
                  </a:cubicBezTo>
                  <a:cubicBezTo>
                    <a:pt x="16552277" y="5327650"/>
                    <a:pt x="16574603" y="5346700"/>
                    <a:pt x="16584649" y="5364480"/>
                  </a:cubicBezTo>
                  <a:cubicBezTo>
                    <a:pt x="16592462" y="5377180"/>
                    <a:pt x="16592462" y="5389880"/>
                    <a:pt x="16599161" y="5400040"/>
                  </a:cubicBezTo>
                  <a:cubicBezTo>
                    <a:pt x="16604742" y="5411470"/>
                    <a:pt x="16613673" y="5419090"/>
                    <a:pt x="16619254" y="5431790"/>
                  </a:cubicBezTo>
                  <a:cubicBezTo>
                    <a:pt x="16628184" y="5450840"/>
                    <a:pt x="16632649" y="5482590"/>
                    <a:pt x="16640462" y="5506720"/>
                  </a:cubicBezTo>
                  <a:cubicBezTo>
                    <a:pt x="16648277" y="5530850"/>
                    <a:pt x="16663906" y="5557520"/>
                    <a:pt x="16668369" y="5577840"/>
                  </a:cubicBezTo>
                  <a:cubicBezTo>
                    <a:pt x="16671719" y="5593080"/>
                    <a:pt x="16669487" y="5604510"/>
                    <a:pt x="16671719" y="5617210"/>
                  </a:cubicBezTo>
                  <a:cubicBezTo>
                    <a:pt x="16673950" y="5629910"/>
                    <a:pt x="16680651" y="5640070"/>
                    <a:pt x="16681765" y="5655310"/>
                  </a:cubicBezTo>
                  <a:cubicBezTo>
                    <a:pt x="16685114" y="5675630"/>
                    <a:pt x="16680651" y="5707380"/>
                    <a:pt x="16681765" y="5734050"/>
                  </a:cubicBezTo>
                  <a:cubicBezTo>
                    <a:pt x="16681765" y="5759450"/>
                    <a:pt x="16689579" y="5789930"/>
                    <a:pt x="16687348" y="5811520"/>
                  </a:cubicBezTo>
                  <a:cubicBezTo>
                    <a:pt x="16687348" y="5826760"/>
                    <a:pt x="16681765" y="5836920"/>
                    <a:pt x="16679533" y="5849620"/>
                  </a:cubicBezTo>
                  <a:cubicBezTo>
                    <a:pt x="16678417" y="5862320"/>
                    <a:pt x="16681765" y="5873750"/>
                    <a:pt x="16679533" y="5888990"/>
                  </a:cubicBezTo>
                  <a:cubicBezTo>
                    <a:pt x="16676184" y="5910580"/>
                    <a:pt x="16662788" y="5938520"/>
                    <a:pt x="16656091" y="5962650"/>
                  </a:cubicBezTo>
                  <a:cubicBezTo>
                    <a:pt x="16650510" y="5988050"/>
                    <a:pt x="16648277" y="6019800"/>
                    <a:pt x="16640462" y="6038850"/>
                  </a:cubicBezTo>
                  <a:cubicBezTo>
                    <a:pt x="16635999" y="6052820"/>
                    <a:pt x="16627068" y="6061710"/>
                    <a:pt x="16622601" y="6073140"/>
                  </a:cubicBezTo>
                  <a:cubicBezTo>
                    <a:pt x="16617020" y="6084570"/>
                    <a:pt x="16617020" y="6097270"/>
                    <a:pt x="16611439" y="6109970"/>
                  </a:cubicBezTo>
                  <a:cubicBezTo>
                    <a:pt x="16602510" y="6129020"/>
                    <a:pt x="16581300" y="6150610"/>
                    <a:pt x="16569022" y="6172200"/>
                  </a:cubicBezTo>
                  <a:cubicBezTo>
                    <a:pt x="16555626" y="6192520"/>
                    <a:pt x="16544462" y="6221730"/>
                    <a:pt x="16532184" y="6238240"/>
                  </a:cubicBezTo>
                  <a:cubicBezTo>
                    <a:pt x="16523252" y="6249670"/>
                    <a:pt x="16513207" y="6253480"/>
                    <a:pt x="16505392" y="6263640"/>
                  </a:cubicBezTo>
                  <a:cubicBezTo>
                    <a:pt x="16497578" y="6272530"/>
                    <a:pt x="16494229" y="6283960"/>
                    <a:pt x="16484182" y="6294120"/>
                  </a:cubicBezTo>
                  <a:cubicBezTo>
                    <a:pt x="16470787" y="6309360"/>
                    <a:pt x="16445113" y="6322060"/>
                    <a:pt x="16426136" y="6337300"/>
                  </a:cubicBezTo>
                  <a:cubicBezTo>
                    <a:pt x="16408277" y="6352540"/>
                    <a:pt x="16389298" y="6376670"/>
                    <a:pt x="16373671" y="6386830"/>
                  </a:cubicBezTo>
                  <a:cubicBezTo>
                    <a:pt x="16362509" y="6394450"/>
                    <a:pt x="16351345" y="6395720"/>
                    <a:pt x="16341299" y="6402070"/>
                  </a:cubicBezTo>
                  <a:cubicBezTo>
                    <a:pt x="16331252" y="6407150"/>
                    <a:pt x="16324554" y="6417310"/>
                    <a:pt x="16312276" y="6423660"/>
                  </a:cubicBezTo>
                  <a:cubicBezTo>
                    <a:pt x="16295531" y="6431280"/>
                    <a:pt x="16267625" y="6435090"/>
                    <a:pt x="16245299" y="6442710"/>
                  </a:cubicBezTo>
                  <a:cubicBezTo>
                    <a:pt x="16224089" y="6451600"/>
                    <a:pt x="16199530" y="6466840"/>
                    <a:pt x="16181670" y="6470650"/>
                  </a:cubicBezTo>
                  <a:cubicBezTo>
                    <a:pt x="16168274" y="6474460"/>
                    <a:pt x="16158228" y="6470650"/>
                    <a:pt x="16147065" y="6473190"/>
                  </a:cubicBezTo>
                  <a:cubicBezTo>
                    <a:pt x="16135902" y="6474460"/>
                    <a:pt x="16126971" y="6480810"/>
                    <a:pt x="16113577" y="6482080"/>
                  </a:cubicBezTo>
                  <a:cubicBezTo>
                    <a:pt x="16094600" y="6484620"/>
                    <a:pt x="16067809" y="6477000"/>
                    <a:pt x="16044367" y="6477000"/>
                  </a:cubicBezTo>
                  <a:cubicBezTo>
                    <a:pt x="16022041" y="6477000"/>
                    <a:pt x="15994134" y="6483350"/>
                    <a:pt x="15975157" y="6480810"/>
                  </a:cubicBezTo>
                  <a:cubicBezTo>
                    <a:pt x="15962877" y="6478270"/>
                    <a:pt x="15953948" y="6471920"/>
                    <a:pt x="15942784" y="6469380"/>
                  </a:cubicBezTo>
                  <a:cubicBezTo>
                    <a:pt x="15931622" y="6466840"/>
                    <a:pt x="15920458" y="6470650"/>
                    <a:pt x="15908180" y="6466840"/>
                  </a:cubicBezTo>
                  <a:cubicBezTo>
                    <a:pt x="15889203" y="6461760"/>
                    <a:pt x="15865762" y="6445250"/>
                    <a:pt x="15844551" y="6436360"/>
                  </a:cubicBezTo>
                  <a:cubicBezTo>
                    <a:pt x="15822225" y="6427470"/>
                    <a:pt x="15793202" y="6423660"/>
                    <a:pt x="15778690" y="6414770"/>
                  </a:cubicBezTo>
                  <a:cubicBezTo>
                    <a:pt x="15769760" y="6409690"/>
                    <a:pt x="15768644" y="6402070"/>
                    <a:pt x="15760831" y="6396990"/>
                  </a:cubicBezTo>
                  <a:cubicBezTo>
                    <a:pt x="15749667" y="6389370"/>
                    <a:pt x="15735155" y="6389370"/>
                    <a:pt x="15718412" y="6376670"/>
                  </a:cubicBezTo>
                  <a:cubicBezTo>
                    <a:pt x="15680457" y="6351270"/>
                    <a:pt x="15590038" y="6259830"/>
                    <a:pt x="15563247" y="6223000"/>
                  </a:cubicBezTo>
                  <a:cubicBezTo>
                    <a:pt x="15550969" y="6206490"/>
                    <a:pt x="15553202" y="6196330"/>
                    <a:pt x="15540922" y="6181090"/>
                  </a:cubicBezTo>
                  <a:cubicBezTo>
                    <a:pt x="15519714" y="6150610"/>
                    <a:pt x="15477295" y="6116320"/>
                    <a:pt x="15429293" y="6070600"/>
                  </a:cubicBezTo>
                  <a:cubicBezTo>
                    <a:pt x="15346689" y="5991860"/>
                    <a:pt x="15217199" y="5759450"/>
                    <a:pt x="15088827" y="5756910"/>
                  </a:cubicBezTo>
                  <a:cubicBezTo>
                    <a:pt x="14925849" y="5754370"/>
                    <a:pt x="14729382" y="6136640"/>
                    <a:pt x="14531800" y="6243320"/>
                  </a:cubicBezTo>
                  <a:cubicBezTo>
                    <a:pt x="14349846" y="6341110"/>
                    <a:pt x="14146683" y="6356350"/>
                    <a:pt x="13953564" y="6398260"/>
                  </a:cubicBezTo>
                  <a:cubicBezTo>
                    <a:pt x="13763796" y="6438900"/>
                    <a:pt x="13581841" y="6466840"/>
                    <a:pt x="13384260" y="6489700"/>
                  </a:cubicBezTo>
                  <a:cubicBezTo>
                    <a:pt x="13169933" y="6513830"/>
                    <a:pt x="12941094" y="6529070"/>
                    <a:pt x="12714488" y="6536690"/>
                  </a:cubicBezTo>
                  <a:cubicBezTo>
                    <a:pt x="12482300" y="6543040"/>
                    <a:pt x="12241183" y="6532880"/>
                    <a:pt x="12004531" y="6530340"/>
                  </a:cubicBezTo>
                  <a:cubicBezTo>
                    <a:pt x="11766761" y="6529070"/>
                    <a:pt x="11531226" y="6525260"/>
                    <a:pt x="11291225" y="6523990"/>
                  </a:cubicBezTo>
                  <a:cubicBezTo>
                    <a:pt x="11045642" y="6522720"/>
                    <a:pt x="10795594" y="6523990"/>
                    <a:pt x="10547779" y="6523990"/>
                  </a:cubicBezTo>
                  <a:cubicBezTo>
                    <a:pt x="10299963" y="6523990"/>
                    <a:pt x="10061078" y="6522720"/>
                    <a:pt x="9803217" y="6523990"/>
                  </a:cubicBezTo>
                  <a:cubicBezTo>
                    <a:pt x="9527494" y="6523990"/>
                    <a:pt x="9231678" y="6526530"/>
                    <a:pt x="8943677" y="6526530"/>
                  </a:cubicBezTo>
                  <a:cubicBezTo>
                    <a:pt x="8653443" y="6526530"/>
                    <a:pt x="8356511" y="6530340"/>
                    <a:pt x="8066277" y="6522720"/>
                  </a:cubicBezTo>
                  <a:cubicBezTo>
                    <a:pt x="7782740" y="6513830"/>
                    <a:pt x="7490274" y="6492240"/>
                    <a:pt x="7225714" y="6479540"/>
                  </a:cubicBezTo>
                  <a:cubicBezTo>
                    <a:pt x="6987945" y="6466840"/>
                    <a:pt x="6772503" y="6454140"/>
                    <a:pt x="6549246" y="6443980"/>
                  </a:cubicBezTo>
                  <a:cubicBezTo>
                    <a:pt x="6328221" y="6435090"/>
                    <a:pt x="6118360" y="6427470"/>
                    <a:pt x="5890637" y="6421120"/>
                  </a:cubicBezTo>
                  <a:cubicBezTo>
                    <a:pt x="5641706" y="6413500"/>
                    <a:pt x="5384960" y="6412230"/>
                    <a:pt x="5114819" y="6400800"/>
                  </a:cubicBezTo>
                  <a:cubicBezTo>
                    <a:pt x="4819003" y="6388100"/>
                    <a:pt x="4478536" y="6358890"/>
                    <a:pt x="4187186" y="6347460"/>
                  </a:cubicBezTo>
                  <a:cubicBezTo>
                    <a:pt x="3927092" y="6336030"/>
                    <a:pt x="3688207" y="6336030"/>
                    <a:pt x="3447089" y="6327140"/>
                  </a:cubicBezTo>
                  <a:cubicBezTo>
                    <a:pt x="3217134" y="6319520"/>
                    <a:pt x="3003924" y="6318250"/>
                    <a:pt x="2773969" y="6299200"/>
                  </a:cubicBezTo>
                  <a:cubicBezTo>
                    <a:pt x="2533968" y="6278880"/>
                    <a:pt x="2292850" y="6242050"/>
                    <a:pt x="2036105" y="6207760"/>
                  </a:cubicBezTo>
                  <a:cubicBezTo>
                    <a:pt x="1755917" y="6170930"/>
                    <a:pt x="1446706" y="6153150"/>
                    <a:pt x="1158705" y="6083300"/>
                  </a:cubicBezTo>
                  <a:cubicBezTo>
                    <a:pt x="868470" y="6013450"/>
                    <a:pt x="492282" y="6002020"/>
                    <a:pt x="299165" y="5789930"/>
                  </a:cubicBezTo>
                  <a:cubicBezTo>
                    <a:pt x="102699" y="5572760"/>
                    <a:pt x="1" y="4780280"/>
                    <a:pt x="1" y="4780280"/>
                  </a:cubicBezTo>
                  <a:moveTo>
                    <a:pt x="15777575" y="6414770"/>
                  </a:moveTo>
                  <a:cubicBezTo>
                    <a:pt x="15778690" y="6414770"/>
                    <a:pt x="15778690" y="6414770"/>
                    <a:pt x="15778690" y="6414770"/>
                  </a:cubicBezTo>
                  <a:cubicBezTo>
                    <a:pt x="15778690" y="6414770"/>
                    <a:pt x="15777575" y="6414770"/>
                    <a:pt x="15777575" y="6414770"/>
                  </a:cubicBezTo>
                </a:path>
              </a:pathLst>
            </a:custGeom>
            <a:solidFill>
              <a:srgbClr val="EAEE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 rot="-8816897">
            <a:off x="7725445" y="-3624983"/>
            <a:ext cx="15902718" cy="6283643"/>
            <a:chOff x="0" y="0"/>
            <a:chExt cx="16777766" cy="6629400"/>
          </a:xfrm>
        </p:grpSpPr>
        <p:sp>
          <p:nvSpPr>
            <p:cNvPr id="5" name="Freeform 5"/>
            <p:cNvSpPr/>
            <p:nvPr/>
          </p:nvSpPr>
          <p:spPr>
            <a:xfrm>
              <a:off x="44651" y="41910"/>
              <a:ext cx="16689578" cy="6543040"/>
            </a:xfrm>
            <a:custGeom>
              <a:avLst/>
              <a:gdLst/>
              <a:ahLst/>
              <a:cxnLst/>
              <a:rect l="l" t="t" r="r" b="b"/>
              <a:pathLst>
                <a:path w="16689578" h="6543040">
                  <a:moveTo>
                    <a:pt x="0" y="4780280"/>
                  </a:moveTo>
                  <a:cubicBezTo>
                    <a:pt x="351630" y="3957320"/>
                    <a:pt x="468840" y="3752850"/>
                    <a:pt x="588283" y="3567430"/>
                  </a:cubicBezTo>
                  <a:cubicBezTo>
                    <a:pt x="703260" y="3389630"/>
                    <a:pt x="824935" y="3244850"/>
                    <a:pt x="955541" y="3067050"/>
                  </a:cubicBezTo>
                  <a:cubicBezTo>
                    <a:pt x="1105123" y="2865120"/>
                    <a:pt x="1274798" y="2620010"/>
                    <a:pt x="1438892" y="2419350"/>
                  </a:cubicBezTo>
                  <a:cubicBezTo>
                    <a:pt x="1592939" y="2231390"/>
                    <a:pt x="1748103" y="2053590"/>
                    <a:pt x="1908848" y="1896110"/>
                  </a:cubicBezTo>
                  <a:cubicBezTo>
                    <a:pt x="2060663" y="1746250"/>
                    <a:pt x="2211361" y="1617980"/>
                    <a:pt x="2376572" y="1490980"/>
                  </a:cubicBezTo>
                  <a:cubicBezTo>
                    <a:pt x="2549596" y="1358900"/>
                    <a:pt x="2731550" y="1211580"/>
                    <a:pt x="2924667" y="1121410"/>
                  </a:cubicBezTo>
                  <a:cubicBezTo>
                    <a:pt x="3116669" y="1029970"/>
                    <a:pt x="3316484" y="980440"/>
                    <a:pt x="3529694" y="943610"/>
                  </a:cubicBezTo>
                  <a:cubicBezTo>
                    <a:pt x="3762998" y="904240"/>
                    <a:pt x="4039836" y="925830"/>
                    <a:pt x="4269791" y="904240"/>
                  </a:cubicBezTo>
                  <a:cubicBezTo>
                    <a:pt x="4470722" y="886460"/>
                    <a:pt x="4648212" y="882650"/>
                    <a:pt x="4834631" y="833120"/>
                  </a:cubicBezTo>
                  <a:cubicBezTo>
                    <a:pt x="5027749" y="782320"/>
                    <a:pt x="5215285" y="679450"/>
                    <a:pt x="5406169" y="598170"/>
                  </a:cubicBezTo>
                  <a:cubicBezTo>
                    <a:pt x="5597054" y="516890"/>
                    <a:pt x="5775660" y="426720"/>
                    <a:pt x="5979940" y="342900"/>
                  </a:cubicBezTo>
                  <a:cubicBezTo>
                    <a:pt x="6206546" y="250190"/>
                    <a:pt x="6473338" y="124460"/>
                    <a:pt x="6707758" y="69850"/>
                  </a:cubicBezTo>
                  <a:cubicBezTo>
                    <a:pt x="6918736" y="20320"/>
                    <a:pt x="7110737" y="17780"/>
                    <a:pt x="7320598" y="8890"/>
                  </a:cubicBezTo>
                  <a:cubicBezTo>
                    <a:pt x="7542739" y="0"/>
                    <a:pt x="7776042" y="3810"/>
                    <a:pt x="8004881" y="19050"/>
                  </a:cubicBezTo>
                  <a:cubicBezTo>
                    <a:pt x="8238185" y="34290"/>
                    <a:pt x="8486000" y="52070"/>
                    <a:pt x="8709257" y="101600"/>
                  </a:cubicBezTo>
                  <a:cubicBezTo>
                    <a:pt x="8920234" y="149860"/>
                    <a:pt x="9116701" y="217170"/>
                    <a:pt x="9310935" y="306070"/>
                  </a:cubicBezTo>
                  <a:cubicBezTo>
                    <a:pt x="9506285" y="396240"/>
                    <a:pt x="9688239" y="518160"/>
                    <a:pt x="9879124" y="640080"/>
                  </a:cubicBezTo>
                  <a:cubicBezTo>
                    <a:pt x="10077823" y="768350"/>
                    <a:pt x="10285452" y="925830"/>
                    <a:pt x="10478569" y="1059180"/>
                  </a:cubicBezTo>
                  <a:cubicBezTo>
                    <a:pt x="10657175" y="1184910"/>
                    <a:pt x="10819036" y="1313180"/>
                    <a:pt x="10997642" y="1418590"/>
                  </a:cubicBezTo>
                  <a:cubicBezTo>
                    <a:pt x="11172898" y="1522730"/>
                    <a:pt x="11349271" y="1643380"/>
                    <a:pt x="11539040" y="1690370"/>
                  </a:cubicBezTo>
                  <a:cubicBezTo>
                    <a:pt x="11729925" y="1737360"/>
                    <a:pt x="11930857" y="1694180"/>
                    <a:pt x="12140718" y="1696720"/>
                  </a:cubicBezTo>
                  <a:cubicBezTo>
                    <a:pt x="12371789" y="1700530"/>
                    <a:pt x="12632998" y="1686560"/>
                    <a:pt x="12868536" y="1710690"/>
                  </a:cubicBezTo>
                  <a:cubicBezTo>
                    <a:pt x="13096257" y="1733550"/>
                    <a:pt x="13323980" y="1778000"/>
                    <a:pt x="13532726" y="1833880"/>
                  </a:cubicBezTo>
                  <a:cubicBezTo>
                    <a:pt x="13726958" y="1885950"/>
                    <a:pt x="13908913" y="1927860"/>
                    <a:pt x="14081938" y="2025650"/>
                  </a:cubicBezTo>
                  <a:cubicBezTo>
                    <a:pt x="14263893" y="2128520"/>
                    <a:pt x="14444730" y="2265680"/>
                    <a:pt x="14592079" y="2444750"/>
                  </a:cubicBezTo>
                  <a:cubicBezTo>
                    <a:pt x="14753940" y="2640330"/>
                    <a:pt x="14892360" y="2933700"/>
                    <a:pt x="14996175" y="3173730"/>
                  </a:cubicBezTo>
                  <a:cubicBezTo>
                    <a:pt x="15087711" y="3387090"/>
                    <a:pt x="15145758" y="3615690"/>
                    <a:pt x="15199338" y="3806190"/>
                  </a:cubicBezTo>
                  <a:cubicBezTo>
                    <a:pt x="15243989" y="3961130"/>
                    <a:pt x="15223898" y="4116070"/>
                    <a:pt x="15305386" y="4232910"/>
                  </a:cubicBezTo>
                  <a:cubicBezTo>
                    <a:pt x="15402504" y="4373880"/>
                    <a:pt x="15642505" y="4422140"/>
                    <a:pt x="15798785" y="4544060"/>
                  </a:cubicBezTo>
                  <a:cubicBezTo>
                    <a:pt x="15960646" y="4669790"/>
                    <a:pt x="16178322" y="4871720"/>
                    <a:pt x="16259810" y="4980940"/>
                  </a:cubicBezTo>
                  <a:cubicBezTo>
                    <a:pt x="16298880" y="5031740"/>
                    <a:pt x="16303345" y="5080000"/>
                    <a:pt x="16327903" y="5109210"/>
                  </a:cubicBezTo>
                  <a:cubicBezTo>
                    <a:pt x="16345764" y="5132070"/>
                    <a:pt x="16365856" y="5140960"/>
                    <a:pt x="16384835" y="5154930"/>
                  </a:cubicBezTo>
                  <a:cubicBezTo>
                    <a:pt x="16403810" y="5168900"/>
                    <a:pt x="16430602" y="5179060"/>
                    <a:pt x="16445113" y="5191760"/>
                  </a:cubicBezTo>
                  <a:cubicBezTo>
                    <a:pt x="16456275" y="5201920"/>
                    <a:pt x="16459625" y="5213350"/>
                    <a:pt x="16468555" y="5220970"/>
                  </a:cubicBezTo>
                  <a:cubicBezTo>
                    <a:pt x="16477485" y="5229860"/>
                    <a:pt x="16487532" y="5233670"/>
                    <a:pt x="16497578" y="5243830"/>
                  </a:cubicBezTo>
                  <a:cubicBezTo>
                    <a:pt x="16510974" y="5259070"/>
                    <a:pt x="16523252" y="5287010"/>
                    <a:pt x="16537765" y="5307330"/>
                  </a:cubicBezTo>
                  <a:cubicBezTo>
                    <a:pt x="16552277" y="5327650"/>
                    <a:pt x="16574603" y="5346700"/>
                    <a:pt x="16584649" y="5364480"/>
                  </a:cubicBezTo>
                  <a:cubicBezTo>
                    <a:pt x="16592462" y="5377180"/>
                    <a:pt x="16592462" y="5389880"/>
                    <a:pt x="16599161" y="5400040"/>
                  </a:cubicBezTo>
                  <a:cubicBezTo>
                    <a:pt x="16604742" y="5411470"/>
                    <a:pt x="16613673" y="5419090"/>
                    <a:pt x="16619254" y="5431790"/>
                  </a:cubicBezTo>
                  <a:cubicBezTo>
                    <a:pt x="16628184" y="5450840"/>
                    <a:pt x="16632649" y="5482590"/>
                    <a:pt x="16640462" y="5506720"/>
                  </a:cubicBezTo>
                  <a:cubicBezTo>
                    <a:pt x="16648277" y="5530850"/>
                    <a:pt x="16663906" y="5557520"/>
                    <a:pt x="16668369" y="5577840"/>
                  </a:cubicBezTo>
                  <a:cubicBezTo>
                    <a:pt x="16671719" y="5593080"/>
                    <a:pt x="16669487" y="5604510"/>
                    <a:pt x="16671719" y="5617210"/>
                  </a:cubicBezTo>
                  <a:cubicBezTo>
                    <a:pt x="16673950" y="5629910"/>
                    <a:pt x="16680651" y="5640070"/>
                    <a:pt x="16681765" y="5655310"/>
                  </a:cubicBezTo>
                  <a:cubicBezTo>
                    <a:pt x="16685114" y="5675630"/>
                    <a:pt x="16680651" y="5707380"/>
                    <a:pt x="16681765" y="5734050"/>
                  </a:cubicBezTo>
                  <a:cubicBezTo>
                    <a:pt x="16681765" y="5759450"/>
                    <a:pt x="16689579" y="5789930"/>
                    <a:pt x="16687348" y="5811520"/>
                  </a:cubicBezTo>
                  <a:cubicBezTo>
                    <a:pt x="16687348" y="5826760"/>
                    <a:pt x="16681765" y="5836920"/>
                    <a:pt x="16679533" y="5849620"/>
                  </a:cubicBezTo>
                  <a:cubicBezTo>
                    <a:pt x="16678417" y="5862320"/>
                    <a:pt x="16681765" y="5873750"/>
                    <a:pt x="16679533" y="5888990"/>
                  </a:cubicBezTo>
                  <a:cubicBezTo>
                    <a:pt x="16676184" y="5910580"/>
                    <a:pt x="16662788" y="5938520"/>
                    <a:pt x="16656091" y="5962650"/>
                  </a:cubicBezTo>
                  <a:cubicBezTo>
                    <a:pt x="16650510" y="5988050"/>
                    <a:pt x="16648277" y="6019800"/>
                    <a:pt x="16640462" y="6038850"/>
                  </a:cubicBezTo>
                  <a:cubicBezTo>
                    <a:pt x="16635999" y="6052820"/>
                    <a:pt x="16627068" y="6061710"/>
                    <a:pt x="16622601" y="6073140"/>
                  </a:cubicBezTo>
                  <a:cubicBezTo>
                    <a:pt x="16617020" y="6084570"/>
                    <a:pt x="16617020" y="6097270"/>
                    <a:pt x="16611439" y="6109970"/>
                  </a:cubicBezTo>
                  <a:cubicBezTo>
                    <a:pt x="16602510" y="6129020"/>
                    <a:pt x="16581300" y="6150610"/>
                    <a:pt x="16569022" y="6172200"/>
                  </a:cubicBezTo>
                  <a:cubicBezTo>
                    <a:pt x="16555626" y="6192520"/>
                    <a:pt x="16544462" y="6221730"/>
                    <a:pt x="16532184" y="6238240"/>
                  </a:cubicBezTo>
                  <a:cubicBezTo>
                    <a:pt x="16523252" y="6249670"/>
                    <a:pt x="16513207" y="6253480"/>
                    <a:pt x="16505392" y="6263640"/>
                  </a:cubicBezTo>
                  <a:cubicBezTo>
                    <a:pt x="16497578" y="6272530"/>
                    <a:pt x="16494229" y="6283960"/>
                    <a:pt x="16484182" y="6294120"/>
                  </a:cubicBezTo>
                  <a:cubicBezTo>
                    <a:pt x="16470787" y="6309360"/>
                    <a:pt x="16445113" y="6322060"/>
                    <a:pt x="16426136" y="6337300"/>
                  </a:cubicBezTo>
                  <a:cubicBezTo>
                    <a:pt x="16408277" y="6352540"/>
                    <a:pt x="16389298" y="6376670"/>
                    <a:pt x="16373671" y="6386830"/>
                  </a:cubicBezTo>
                  <a:cubicBezTo>
                    <a:pt x="16362509" y="6394450"/>
                    <a:pt x="16351345" y="6395720"/>
                    <a:pt x="16341299" y="6402070"/>
                  </a:cubicBezTo>
                  <a:cubicBezTo>
                    <a:pt x="16331252" y="6407150"/>
                    <a:pt x="16324554" y="6417310"/>
                    <a:pt x="16312276" y="6423660"/>
                  </a:cubicBezTo>
                  <a:cubicBezTo>
                    <a:pt x="16295531" y="6431280"/>
                    <a:pt x="16267625" y="6435090"/>
                    <a:pt x="16245299" y="6442710"/>
                  </a:cubicBezTo>
                  <a:cubicBezTo>
                    <a:pt x="16224089" y="6451600"/>
                    <a:pt x="16199530" y="6466840"/>
                    <a:pt x="16181670" y="6470650"/>
                  </a:cubicBezTo>
                  <a:cubicBezTo>
                    <a:pt x="16168274" y="6474460"/>
                    <a:pt x="16158228" y="6470650"/>
                    <a:pt x="16147065" y="6473190"/>
                  </a:cubicBezTo>
                  <a:cubicBezTo>
                    <a:pt x="16135902" y="6474460"/>
                    <a:pt x="16126971" y="6480810"/>
                    <a:pt x="16113577" y="6482080"/>
                  </a:cubicBezTo>
                  <a:cubicBezTo>
                    <a:pt x="16094600" y="6484620"/>
                    <a:pt x="16067809" y="6477000"/>
                    <a:pt x="16044367" y="6477000"/>
                  </a:cubicBezTo>
                  <a:cubicBezTo>
                    <a:pt x="16022041" y="6477000"/>
                    <a:pt x="15994134" y="6483350"/>
                    <a:pt x="15975157" y="6480810"/>
                  </a:cubicBezTo>
                  <a:cubicBezTo>
                    <a:pt x="15962877" y="6478270"/>
                    <a:pt x="15953948" y="6471920"/>
                    <a:pt x="15942784" y="6469380"/>
                  </a:cubicBezTo>
                  <a:cubicBezTo>
                    <a:pt x="15931622" y="6466840"/>
                    <a:pt x="15920458" y="6470650"/>
                    <a:pt x="15908180" y="6466840"/>
                  </a:cubicBezTo>
                  <a:cubicBezTo>
                    <a:pt x="15889203" y="6461760"/>
                    <a:pt x="15865762" y="6445250"/>
                    <a:pt x="15844551" y="6436360"/>
                  </a:cubicBezTo>
                  <a:cubicBezTo>
                    <a:pt x="15822225" y="6427470"/>
                    <a:pt x="15793202" y="6423660"/>
                    <a:pt x="15778690" y="6414770"/>
                  </a:cubicBezTo>
                  <a:cubicBezTo>
                    <a:pt x="15769760" y="6409690"/>
                    <a:pt x="15768644" y="6402070"/>
                    <a:pt x="15760831" y="6396990"/>
                  </a:cubicBezTo>
                  <a:cubicBezTo>
                    <a:pt x="15749667" y="6389370"/>
                    <a:pt x="15735155" y="6389370"/>
                    <a:pt x="15718412" y="6376670"/>
                  </a:cubicBezTo>
                  <a:cubicBezTo>
                    <a:pt x="15680457" y="6351270"/>
                    <a:pt x="15590038" y="6259830"/>
                    <a:pt x="15563247" y="6223000"/>
                  </a:cubicBezTo>
                  <a:cubicBezTo>
                    <a:pt x="15550969" y="6206490"/>
                    <a:pt x="15553202" y="6196330"/>
                    <a:pt x="15540922" y="6181090"/>
                  </a:cubicBezTo>
                  <a:cubicBezTo>
                    <a:pt x="15519714" y="6150610"/>
                    <a:pt x="15477295" y="6116320"/>
                    <a:pt x="15429293" y="6070600"/>
                  </a:cubicBezTo>
                  <a:cubicBezTo>
                    <a:pt x="15346689" y="5991860"/>
                    <a:pt x="15217199" y="5759450"/>
                    <a:pt x="15088827" y="5756910"/>
                  </a:cubicBezTo>
                  <a:cubicBezTo>
                    <a:pt x="14925849" y="5754370"/>
                    <a:pt x="14729382" y="6136640"/>
                    <a:pt x="14531800" y="6243320"/>
                  </a:cubicBezTo>
                  <a:cubicBezTo>
                    <a:pt x="14349846" y="6341110"/>
                    <a:pt x="14146683" y="6356350"/>
                    <a:pt x="13953564" y="6398260"/>
                  </a:cubicBezTo>
                  <a:cubicBezTo>
                    <a:pt x="13763796" y="6438900"/>
                    <a:pt x="13581841" y="6466840"/>
                    <a:pt x="13384260" y="6489700"/>
                  </a:cubicBezTo>
                  <a:cubicBezTo>
                    <a:pt x="13169933" y="6513830"/>
                    <a:pt x="12941094" y="6529070"/>
                    <a:pt x="12714488" y="6536690"/>
                  </a:cubicBezTo>
                  <a:cubicBezTo>
                    <a:pt x="12482300" y="6543040"/>
                    <a:pt x="12241183" y="6532880"/>
                    <a:pt x="12004531" y="6530340"/>
                  </a:cubicBezTo>
                  <a:cubicBezTo>
                    <a:pt x="11766761" y="6529070"/>
                    <a:pt x="11531226" y="6525260"/>
                    <a:pt x="11291225" y="6523990"/>
                  </a:cubicBezTo>
                  <a:cubicBezTo>
                    <a:pt x="11045642" y="6522720"/>
                    <a:pt x="10795594" y="6523990"/>
                    <a:pt x="10547779" y="6523990"/>
                  </a:cubicBezTo>
                  <a:cubicBezTo>
                    <a:pt x="10299963" y="6523990"/>
                    <a:pt x="10061078" y="6522720"/>
                    <a:pt x="9803217" y="6523990"/>
                  </a:cubicBezTo>
                  <a:cubicBezTo>
                    <a:pt x="9527494" y="6523990"/>
                    <a:pt x="9231678" y="6526530"/>
                    <a:pt x="8943677" y="6526530"/>
                  </a:cubicBezTo>
                  <a:cubicBezTo>
                    <a:pt x="8653443" y="6526530"/>
                    <a:pt x="8356511" y="6530340"/>
                    <a:pt x="8066277" y="6522720"/>
                  </a:cubicBezTo>
                  <a:cubicBezTo>
                    <a:pt x="7782740" y="6513830"/>
                    <a:pt x="7490274" y="6492240"/>
                    <a:pt x="7225714" y="6479540"/>
                  </a:cubicBezTo>
                  <a:cubicBezTo>
                    <a:pt x="6987945" y="6466840"/>
                    <a:pt x="6772503" y="6454140"/>
                    <a:pt x="6549246" y="6443980"/>
                  </a:cubicBezTo>
                  <a:cubicBezTo>
                    <a:pt x="6328221" y="6435090"/>
                    <a:pt x="6118360" y="6427470"/>
                    <a:pt x="5890637" y="6421120"/>
                  </a:cubicBezTo>
                  <a:cubicBezTo>
                    <a:pt x="5641706" y="6413500"/>
                    <a:pt x="5384960" y="6412230"/>
                    <a:pt x="5114819" y="6400800"/>
                  </a:cubicBezTo>
                  <a:cubicBezTo>
                    <a:pt x="4819003" y="6388100"/>
                    <a:pt x="4478536" y="6358890"/>
                    <a:pt x="4187186" y="6347460"/>
                  </a:cubicBezTo>
                  <a:cubicBezTo>
                    <a:pt x="3927092" y="6336030"/>
                    <a:pt x="3688207" y="6336030"/>
                    <a:pt x="3447089" y="6327140"/>
                  </a:cubicBezTo>
                  <a:cubicBezTo>
                    <a:pt x="3217134" y="6319520"/>
                    <a:pt x="3003924" y="6318250"/>
                    <a:pt x="2773969" y="6299200"/>
                  </a:cubicBezTo>
                  <a:cubicBezTo>
                    <a:pt x="2533968" y="6278880"/>
                    <a:pt x="2292850" y="6242050"/>
                    <a:pt x="2036105" y="6207760"/>
                  </a:cubicBezTo>
                  <a:cubicBezTo>
                    <a:pt x="1755917" y="6170930"/>
                    <a:pt x="1446706" y="6153150"/>
                    <a:pt x="1158705" y="6083300"/>
                  </a:cubicBezTo>
                  <a:cubicBezTo>
                    <a:pt x="868470" y="6013450"/>
                    <a:pt x="492282" y="6002020"/>
                    <a:pt x="299165" y="5789930"/>
                  </a:cubicBezTo>
                  <a:cubicBezTo>
                    <a:pt x="102699" y="5572760"/>
                    <a:pt x="1" y="4780280"/>
                    <a:pt x="1" y="4780280"/>
                  </a:cubicBezTo>
                  <a:moveTo>
                    <a:pt x="15777575" y="6414770"/>
                  </a:moveTo>
                  <a:cubicBezTo>
                    <a:pt x="15778690" y="6414770"/>
                    <a:pt x="15778690" y="6414770"/>
                    <a:pt x="15778690" y="6414770"/>
                  </a:cubicBezTo>
                  <a:cubicBezTo>
                    <a:pt x="15778690" y="6414770"/>
                    <a:pt x="15777575" y="6414770"/>
                    <a:pt x="15777575" y="6414770"/>
                  </a:cubicBezTo>
                </a:path>
              </a:pathLst>
            </a:custGeom>
            <a:solidFill>
              <a:srgbClr val="EAEE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3588045" y="4920064"/>
            <a:ext cx="6729982" cy="4811937"/>
          </a:xfrm>
          <a:custGeom>
            <a:avLst/>
            <a:gdLst/>
            <a:ahLst/>
            <a:cxnLst/>
            <a:rect l="l" t="t" r="r" b="b"/>
            <a:pathLst>
              <a:path w="6729982" h="4811937">
                <a:moveTo>
                  <a:pt x="0" y="0"/>
                </a:moveTo>
                <a:lnTo>
                  <a:pt x="6729982" y="0"/>
                </a:lnTo>
                <a:lnTo>
                  <a:pt x="6729982" y="4811937"/>
                </a:lnTo>
                <a:lnTo>
                  <a:pt x="0" y="48119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2057400"/>
            <a:ext cx="3199257" cy="8229600"/>
          </a:xfrm>
          <a:custGeom>
            <a:avLst/>
            <a:gdLst/>
            <a:ahLst/>
            <a:cxnLst/>
            <a:rect l="l" t="t" r="r" b="b"/>
            <a:pathLst>
              <a:path w="3199257" h="8229600">
                <a:moveTo>
                  <a:pt x="3199257" y="0"/>
                </a:moveTo>
                <a:lnTo>
                  <a:pt x="0" y="0"/>
                </a:lnTo>
                <a:lnTo>
                  <a:pt x="0" y="8229600"/>
                </a:lnTo>
                <a:lnTo>
                  <a:pt x="3199257" y="8229600"/>
                </a:lnTo>
                <a:lnTo>
                  <a:pt x="319925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14608" y="1042676"/>
            <a:ext cx="325785" cy="1085950"/>
            <a:chOff x="0" y="0"/>
            <a:chExt cx="346710" cy="1155700"/>
          </a:xfrm>
        </p:grpSpPr>
        <p:sp>
          <p:nvSpPr>
            <p:cNvPr id="9" name="Freeform 9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6406481" y="1422161"/>
            <a:ext cx="1093110" cy="343685"/>
            <a:chOff x="0" y="0"/>
            <a:chExt cx="1163320" cy="365760"/>
          </a:xfrm>
        </p:grpSpPr>
        <p:sp>
          <p:nvSpPr>
            <p:cNvPr id="11" name="Freeform 11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9640311" y="8323088"/>
            <a:ext cx="325785" cy="1085950"/>
            <a:chOff x="0" y="0"/>
            <a:chExt cx="346710" cy="1155700"/>
          </a:xfrm>
        </p:grpSpPr>
        <p:sp>
          <p:nvSpPr>
            <p:cNvPr id="13" name="Freeform 13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9232185" y="8702574"/>
            <a:ext cx="1093110" cy="343685"/>
            <a:chOff x="0" y="0"/>
            <a:chExt cx="1163320" cy="365760"/>
          </a:xfrm>
        </p:grpSpPr>
        <p:sp>
          <p:nvSpPr>
            <p:cNvPr id="15" name="Freeform 15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1545300" y="725228"/>
            <a:ext cx="272526" cy="908419"/>
            <a:chOff x="0" y="0"/>
            <a:chExt cx="346710" cy="1155700"/>
          </a:xfrm>
        </p:grpSpPr>
        <p:sp>
          <p:nvSpPr>
            <p:cNvPr id="17" name="Freeform 17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1203894" y="1042676"/>
            <a:ext cx="914408" cy="287500"/>
            <a:chOff x="0" y="0"/>
            <a:chExt cx="1163320" cy="365760"/>
          </a:xfrm>
        </p:grpSpPr>
        <p:sp>
          <p:nvSpPr>
            <p:cNvPr id="19" name="Freeform 19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4828156" y="8804091"/>
            <a:ext cx="272526" cy="908419"/>
            <a:chOff x="0" y="0"/>
            <a:chExt cx="346710" cy="1155700"/>
          </a:xfrm>
        </p:grpSpPr>
        <p:sp>
          <p:nvSpPr>
            <p:cNvPr id="21" name="Freeform 21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4486750" y="9121538"/>
            <a:ext cx="914408" cy="287500"/>
            <a:chOff x="0" y="0"/>
            <a:chExt cx="1163320" cy="365760"/>
          </a:xfrm>
        </p:grpSpPr>
        <p:sp>
          <p:nvSpPr>
            <p:cNvPr id="23" name="Freeform 23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3426611" y="1179438"/>
            <a:ext cx="181484" cy="604947"/>
            <a:chOff x="0" y="0"/>
            <a:chExt cx="346710" cy="1155700"/>
          </a:xfrm>
        </p:grpSpPr>
        <p:sp>
          <p:nvSpPr>
            <p:cNvPr id="25" name="Freeform 25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3199257" y="1390837"/>
            <a:ext cx="608936" cy="191456"/>
            <a:chOff x="0" y="0"/>
            <a:chExt cx="1163320" cy="365760"/>
          </a:xfrm>
        </p:grpSpPr>
        <p:sp>
          <p:nvSpPr>
            <p:cNvPr id="27" name="Freeform 27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4521567" y="5359565"/>
            <a:ext cx="284292" cy="947639"/>
            <a:chOff x="0" y="0"/>
            <a:chExt cx="346710" cy="1155700"/>
          </a:xfrm>
        </p:grpSpPr>
        <p:sp>
          <p:nvSpPr>
            <p:cNvPr id="29" name="Freeform 29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4165422" y="5690718"/>
            <a:ext cx="953887" cy="299912"/>
            <a:chOff x="0" y="0"/>
            <a:chExt cx="1163320" cy="365760"/>
          </a:xfrm>
        </p:grpSpPr>
        <p:sp>
          <p:nvSpPr>
            <p:cNvPr id="31" name="Freeform 31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2" name="TextBox 32"/>
          <p:cNvSpPr txBox="1"/>
          <p:nvPr/>
        </p:nvSpPr>
        <p:spPr>
          <a:xfrm>
            <a:off x="4828156" y="4376461"/>
            <a:ext cx="8888091" cy="403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Meningkatkan kepercayaan</a:t>
            </a:r>
          </a:p>
          <a:p>
            <a:pPr marL="863599" lvl="1" indent="-431800" algn="l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Mengurangi stres</a:t>
            </a:r>
          </a:p>
          <a:p>
            <a:pPr marL="863599" lvl="1" indent="-431800" algn="l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Kepatuhan meningkat</a:t>
            </a:r>
          </a:p>
          <a:p>
            <a:pPr marL="863599" lvl="1" indent="-431800" algn="l">
              <a:lnSpc>
                <a:spcPts val="6439"/>
              </a:lnSpc>
              <a:buFont typeface="Arial"/>
              <a:buChar char="•"/>
            </a:pPr>
            <a:r>
              <a:rPr lang="en-US" sz="3999" i="1">
                <a:solidFill>
                  <a:srgbClr val="576799"/>
                </a:solidFill>
                <a:latin typeface="Coco Gothic Italics"/>
                <a:ea typeface="Coco Gothic Italics"/>
                <a:cs typeface="Coco Gothic Italics"/>
                <a:sym typeface="Coco Gothic Italics"/>
              </a:rPr>
              <a:t>Outcome</a:t>
            </a:r>
            <a:r>
              <a:rPr lang="en-US" sz="39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 klinis lebih baik</a:t>
            </a:r>
          </a:p>
          <a:p>
            <a:pPr algn="l">
              <a:lnSpc>
                <a:spcPts val="6439"/>
              </a:lnSpc>
            </a:pPr>
            <a:endParaRPr lang="en-US" sz="3999">
              <a:solidFill>
                <a:srgbClr val="576799"/>
              </a:solidFill>
              <a:latin typeface="Coco Gothic"/>
              <a:ea typeface="Coco Gothic"/>
              <a:cs typeface="Coco Gothic"/>
              <a:sym typeface="Coco Gothi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964094" y="1914525"/>
            <a:ext cx="10359813" cy="189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>
                <a:solidFill>
                  <a:srgbClr val="576799"/>
                </a:solidFill>
                <a:latin typeface="Brick Sans"/>
                <a:ea typeface="Brick Sans"/>
                <a:cs typeface="Brick Sans"/>
                <a:sym typeface="Brick Sans"/>
              </a:rPr>
              <a:t>Manfaat Komunikasi Harmonis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24092"/>
            <a:ext cx="8754251" cy="7334036"/>
            <a:chOff x="0" y="0"/>
            <a:chExt cx="10516870" cy="8810703"/>
          </a:xfrm>
        </p:grpSpPr>
        <p:sp>
          <p:nvSpPr>
            <p:cNvPr id="3" name="Freeform 3"/>
            <p:cNvSpPr/>
            <p:nvPr/>
          </p:nvSpPr>
          <p:spPr>
            <a:xfrm>
              <a:off x="50800" y="97957"/>
              <a:ext cx="10415270" cy="8606625"/>
            </a:xfrm>
            <a:custGeom>
              <a:avLst/>
              <a:gdLst/>
              <a:ahLst/>
              <a:cxnLst/>
              <a:rect l="l" t="t" r="r" b="b"/>
              <a:pathLst>
                <a:path w="10415270" h="8606625">
                  <a:moveTo>
                    <a:pt x="0" y="3033951"/>
                  </a:moveTo>
                  <a:cubicBezTo>
                    <a:pt x="6350" y="2780895"/>
                    <a:pt x="8890" y="2655728"/>
                    <a:pt x="8890" y="2655728"/>
                  </a:cubicBezTo>
                  <a:cubicBezTo>
                    <a:pt x="8890" y="2653007"/>
                    <a:pt x="25400" y="2533281"/>
                    <a:pt x="34290" y="2473419"/>
                  </a:cubicBezTo>
                  <a:cubicBezTo>
                    <a:pt x="43180" y="2410835"/>
                    <a:pt x="59690" y="2293831"/>
                    <a:pt x="59690" y="2291110"/>
                  </a:cubicBezTo>
                  <a:cubicBezTo>
                    <a:pt x="59690" y="2288388"/>
                    <a:pt x="90170" y="2182268"/>
                    <a:pt x="105410" y="2127848"/>
                  </a:cubicBezTo>
                  <a:cubicBezTo>
                    <a:pt x="119380" y="2070706"/>
                    <a:pt x="149860" y="1964586"/>
                    <a:pt x="149860" y="1961865"/>
                  </a:cubicBezTo>
                  <a:cubicBezTo>
                    <a:pt x="151130" y="1961865"/>
                    <a:pt x="191770" y="1872071"/>
                    <a:pt x="212090" y="1825813"/>
                  </a:cubicBezTo>
                  <a:cubicBezTo>
                    <a:pt x="232410" y="1782276"/>
                    <a:pt x="273050" y="1692483"/>
                    <a:pt x="274320" y="1692483"/>
                  </a:cubicBezTo>
                  <a:cubicBezTo>
                    <a:pt x="274320" y="1692483"/>
                    <a:pt x="274320" y="1692483"/>
                    <a:pt x="274320" y="1689761"/>
                  </a:cubicBezTo>
                  <a:cubicBezTo>
                    <a:pt x="275590" y="1689761"/>
                    <a:pt x="325120" y="1624457"/>
                    <a:pt x="349250" y="1591804"/>
                  </a:cubicBezTo>
                  <a:cubicBezTo>
                    <a:pt x="374650" y="1556431"/>
                    <a:pt x="424180" y="1491126"/>
                    <a:pt x="425450" y="1491126"/>
                  </a:cubicBezTo>
                  <a:cubicBezTo>
                    <a:pt x="426720" y="1491126"/>
                    <a:pt x="570230" y="1379564"/>
                    <a:pt x="674370" y="1327864"/>
                  </a:cubicBezTo>
                  <a:cubicBezTo>
                    <a:pt x="844550" y="1246233"/>
                    <a:pt x="1120140" y="1167323"/>
                    <a:pt x="1350010" y="1110181"/>
                  </a:cubicBezTo>
                  <a:cubicBezTo>
                    <a:pt x="1588770" y="1053040"/>
                    <a:pt x="1852930" y="1033993"/>
                    <a:pt x="2082800" y="993177"/>
                  </a:cubicBezTo>
                  <a:cubicBezTo>
                    <a:pt x="2287270" y="957804"/>
                    <a:pt x="2592070" y="993177"/>
                    <a:pt x="2660650" y="884336"/>
                  </a:cubicBezTo>
                  <a:cubicBezTo>
                    <a:pt x="2684780" y="843520"/>
                    <a:pt x="2674620" y="794542"/>
                    <a:pt x="2687320" y="740121"/>
                  </a:cubicBezTo>
                  <a:cubicBezTo>
                    <a:pt x="2707640" y="661211"/>
                    <a:pt x="2743200" y="546928"/>
                    <a:pt x="2778760" y="462576"/>
                  </a:cubicBezTo>
                  <a:cubicBezTo>
                    <a:pt x="2814320" y="380945"/>
                    <a:pt x="2854960" y="304756"/>
                    <a:pt x="2898140" y="242172"/>
                  </a:cubicBezTo>
                  <a:cubicBezTo>
                    <a:pt x="2941320" y="179588"/>
                    <a:pt x="2989580" y="127889"/>
                    <a:pt x="3039110" y="89794"/>
                  </a:cubicBezTo>
                  <a:cubicBezTo>
                    <a:pt x="3087370" y="51700"/>
                    <a:pt x="3140710" y="24489"/>
                    <a:pt x="3192780" y="10884"/>
                  </a:cubicBezTo>
                  <a:cubicBezTo>
                    <a:pt x="3243580" y="0"/>
                    <a:pt x="3350260" y="16326"/>
                    <a:pt x="3350260" y="16326"/>
                  </a:cubicBezTo>
                  <a:cubicBezTo>
                    <a:pt x="3350260" y="16326"/>
                    <a:pt x="3644900" y="103399"/>
                    <a:pt x="3823970" y="146936"/>
                  </a:cubicBezTo>
                  <a:cubicBezTo>
                    <a:pt x="4055110" y="201357"/>
                    <a:pt x="4359910" y="274824"/>
                    <a:pt x="4621530" y="307477"/>
                  </a:cubicBezTo>
                  <a:cubicBezTo>
                    <a:pt x="4871720" y="340129"/>
                    <a:pt x="5114290" y="329245"/>
                    <a:pt x="5360670" y="351013"/>
                  </a:cubicBezTo>
                  <a:cubicBezTo>
                    <a:pt x="5608320" y="372782"/>
                    <a:pt x="5854700" y="419039"/>
                    <a:pt x="6104890" y="435365"/>
                  </a:cubicBezTo>
                  <a:cubicBezTo>
                    <a:pt x="6356350" y="448971"/>
                    <a:pt x="6644640" y="440807"/>
                    <a:pt x="6863080" y="438086"/>
                  </a:cubicBezTo>
                  <a:cubicBezTo>
                    <a:pt x="7029450" y="435365"/>
                    <a:pt x="7298690" y="424481"/>
                    <a:pt x="7302500" y="424481"/>
                  </a:cubicBezTo>
                  <a:cubicBezTo>
                    <a:pt x="7303770" y="424481"/>
                    <a:pt x="7358380" y="438086"/>
                    <a:pt x="7387590" y="446249"/>
                  </a:cubicBezTo>
                  <a:cubicBezTo>
                    <a:pt x="7415530" y="454413"/>
                    <a:pt x="7470140" y="468018"/>
                    <a:pt x="7471410" y="468018"/>
                  </a:cubicBezTo>
                  <a:cubicBezTo>
                    <a:pt x="7472680" y="468018"/>
                    <a:pt x="7524750" y="511554"/>
                    <a:pt x="7551420" y="533323"/>
                  </a:cubicBezTo>
                  <a:cubicBezTo>
                    <a:pt x="7576820" y="555091"/>
                    <a:pt x="7628890" y="595906"/>
                    <a:pt x="7630160" y="595906"/>
                  </a:cubicBezTo>
                  <a:cubicBezTo>
                    <a:pt x="7630160" y="598627"/>
                    <a:pt x="7630160" y="598627"/>
                    <a:pt x="7630160" y="598627"/>
                  </a:cubicBezTo>
                  <a:cubicBezTo>
                    <a:pt x="7631430" y="598627"/>
                    <a:pt x="7677150" y="666653"/>
                    <a:pt x="7700010" y="702027"/>
                  </a:cubicBezTo>
                  <a:cubicBezTo>
                    <a:pt x="7724140" y="734679"/>
                    <a:pt x="7769860" y="802705"/>
                    <a:pt x="7769860" y="805426"/>
                  </a:cubicBezTo>
                  <a:cubicBezTo>
                    <a:pt x="7771130" y="805426"/>
                    <a:pt x="7807960" y="895220"/>
                    <a:pt x="7827010" y="941477"/>
                  </a:cubicBezTo>
                  <a:cubicBezTo>
                    <a:pt x="7844790" y="985014"/>
                    <a:pt x="7882890" y="1074808"/>
                    <a:pt x="7882890" y="1077529"/>
                  </a:cubicBezTo>
                  <a:cubicBezTo>
                    <a:pt x="7884160" y="1080250"/>
                    <a:pt x="7909560" y="1183649"/>
                    <a:pt x="7922260" y="1238070"/>
                  </a:cubicBezTo>
                  <a:cubicBezTo>
                    <a:pt x="7936230" y="1292491"/>
                    <a:pt x="7961630" y="1395890"/>
                    <a:pt x="7961630" y="1398611"/>
                  </a:cubicBezTo>
                  <a:cubicBezTo>
                    <a:pt x="7962900" y="1401332"/>
                    <a:pt x="7975600" y="1518336"/>
                    <a:pt x="7981950" y="1575478"/>
                  </a:cubicBezTo>
                  <a:cubicBezTo>
                    <a:pt x="7988300" y="1632620"/>
                    <a:pt x="7978140" y="1706088"/>
                    <a:pt x="8001000" y="1744182"/>
                  </a:cubicBezTo>
                  <a:cubicBezTo>
                    <a:pt x="8058150" y="1839418"/>
                    <a:pt x="8295640" y="1727856"/>
                    <a:pt x="8464550" y="1741461"/>
                  </a:cubicBezTo>
                  <a:cubicBezTo>
                    <a:pt x="8667750" y="1755066"/>
                    <a:pt x="8930640" y="1795882"/>
                    <a:pt x="9140190" y="1839418"/>
                  </a:cubicBezTo>
                  <a:cubicBezTo>
                    <a:pt x="9323070" y="1877513"/>
                    <a:pt x="9559290" y="1978191"/>
                    <a:pt x="9652000" y="1975470"/>
                  </a:cubicBezTo>
                  <a:cubicBezTo>
                    <a:pt x="9687560" y="1975470"/>
                    <a:pt x="9723120" y="1953702"/>
                    <a:pt x="9724390" y="1953702"/>
                  </a:cubicBezTo>
                  <a:cubicBezTo>
                    <a:pt x="9724390" y="1953702"/>
                    <a:pt x="9782810" y="1978191"/>
                    <a:pt x="9812020" y="1989075"/>
                  </a:cubicBezTo>
                  <a:cubicBezTo>
                    <a:pt x="9839960" y="1999959"/>
                    <a:pt x="9897110" y="2021727"/>
                    <a:pt x="9898380" y="2021727"/>
                  </a:cubicBezTo>
                  <a:cubicBezTo>
                    <a:pt x="9899650" y="2021727"/>
                    <a:pt x="9951720" y="2073427"/>
                    <a:pt x="9979660" y="2097916"/>
                  </a:cubicBezTo>
                  <a:cubicBezTo>
                    <a:pt x="10006330" y="2122406"/>
                    <a:pt x="10058400" y="2174105"/>
                    <a:pt x="10059670" y="2174105"/>
                  </a:cubicBezTo>
                  <a:cubicBezTo>
                    <a:pt x="10060940" y="2176826"/>
                    <a:pt x="10106660" y="2253015"/>
                    <a:pt x="10129520" y="2291109"/>
                  </a:cubicBezTo>
                  <a:cubicBezTo>
                    <a:pt x="10152380" y="2329204"/>
                    <a:pt x="10198100" y="2405393"/>
                    <a:pt x="10199370" y="2408114"/>
                  </a:cubicBezTo>
                  <a:cubicBezTo>
                    <a:pt x="10200640" y="2408114"/>
                    <a:pt x="10236200" y="2506071"/>
                    <a:pt x="10253980" y="2555050"/>
                  </a:cubicBezTo>
                  <a:cubicBezTo>
                    <a:pt x="10271760" y="2604028"/>
                    <a:pt x="10308590" y="2701985"/>
                    <a:pt x="10308590" y="2704707"/>
                  </a:cubicBezTo>
                  <a:cubicBezTo>
                    <a:pt x="10309860" y="2704707"/>
                    <a:pt x="10332720" y="2818990"/>
                    <a:pt x="10345420" y="2876132"/>
                  </a:cubicBezTo>
                  <a:cubicBezTo>
                    <a:pt x="10358120" y="2933273"/>
                    <a:pt x="10382250" y="3044836"/>
                    <a:pt x="10382250" y="3047557"/>
                  </a:cubicBezTo>
                  <a:cubicBezTo>
                    <a:pt x="10382250" y="3050278"/>
                    <a:pt x="10392410" y="3172724"/>
                    <a:pt x="10398760" y="3232587"/>
                  </a:cubicBezTo>
                  <a:cubicBezTo>
                    <a:pt x="10403840" y="3295170"/>
                    <a:pt x="10415270" y="3417617"/>
                    <a:pt x="10415270" y="3420338"/>
                  </a:cubicBezTo>
                  <a:cubicBezTo>
                    <a:pt x="10415270" y="3423059"/>
                    <a:pt x="10411460" y="3545505"/>
                    <a:pt x="10410190" y="3608089"/>
                  </a:cubicBezTo>
                  <a:cubicBezTo>
                    <a:pt x="10407650" y="3670673"/>
                    <a:pt x="10405110" y="3795841"/>
                    <a:pt x="10405110" y="3798561"/>
                  </a:cubicBezTo>
                  <a:cubicBezTo>
                    <a:pt x="10405110" y="3801283"/>
                    <a:pt x="10387330" y="3918287"/>
                    <a:pt x="10378440" y="3978150"/>
                  </a:cubicBezTo>
                  <a:cubicBezTo>
                    <a:pt x="10370820" y="4038013"/>
                    <a:pt x="10353040" y="4157738"/>
                    <a:pt x="10353040" y="4160459"/>
                  </a:cubicBezTo>
                  <a:cubicBezTo>
                    <a:pt x="10353040" y="4160459"/>
                    <a:pt x="10322560" y="4266579"/>
                    <a:pt x="10307320" y="4321000"/>
                  </a:cubicBezTo>
                  <a:cubicBezTo>
                    <a:pt x="10292080" y="4375420"/>
                    <a:pt x="10262870" y="4481541"/>
                    <a:pt x="10262870" y="4484262"/>
                  </a:cubicBezTo>
                  <a:cubicBezTo>
                    <a:pt x="10261600" y="4486983"/>
                    <a:pt x="10214610" y="4587661"/>
                    <a:pt x="10200640" y="4617592"/>
                  </a:cubicBezTo>
                  <a:cubicBezTo>
                    <a:pt x="10193020" y="4633919"/>
                    <a:pt x="10184130" y="4644803"/>
                    <a:pt x="10184130" y="4652966"/>
                  </a:cubicBezTo>
                  <a:cubicBezTo>
                    <a:pt x="10184130" y="4658408"/>
                    <a:pt x="10187940" y="4663850"/>
                    <a:pt x="10187940" y="4663850"/>
                  </a:cubicBezTo>
                  <a:cubicBezTo>
                    <a:pt x="10187940" y="4666571"/>
                    <a:pt x="10210800" y="4780855"/>
                    <a:pt x="10223500" y="4837996"/>
                  </a:cubicBezTo>
                  <a:cubicBezTo>
                    <a:pt x="10234930" y="4895138"/>
                    <a:pt x="10257790" y="5009421"/>
                    <a:pt x="10259060" y="5012142"/>
                  </a:cubicBezTo>
                  <a:cubicBezTo>
                    <a:pt x="10259060" y="5014863"/>
                    <a:pt x="10267950" y="5137309"/>
                    <a:pt x="10273030" y="5199893"/>
                  </a:cubicBezTo>
                  <a:cubicBezTo>
                    <a:pt x="10278110" y="5259756"/>
                    <a:pt x="10288270" y="5382202"/>
                    <a:pt x="10288270" y="5384923"/>
                  </a:cubicBezTo>
                  <a:cubicBezTo>
                    <a:pt x="10288270" y="5387645"/>
                    <a:pt x="10284460" y="5512812"/>
                    <a:pt x="10281920" y="5575396"/>
                  </a:cubicBezTo>
                  <a:cubicBezTo>
                    <a:pt x="10280650" y="5637980"/>
                    <a:pt x="10275570" y="5760426"/>
                    <a:pt x="10275570" y="5763147"/>
                  </a:cubicBezTo>
                  <a:cubicBezTo>
                    <a:pt x="10275570" y="5765868"/>
                    <a:pt x="10257790" y="5885593"/>
                    <a:pt x="10248900" y="5945456"/>
                  </a:cubicBezTo>
                  <a:cubicBezTo>
                    <a:pt x="10240010" y="6005319"/>
                    <a:pt x="10222230" y="6122323"/>
                    <a:pt x="10220960" y="6125045"/>
                  </a:cubicBezTo>
                  <a:cubicBezTo>
                    <a:pt x="10220960" y="6127766"/>
                    <a:pt x="10190480" y="6231165"/>
                    <a:pt x="10175240" y="6285586"/>
                  </a:cubicBezTo>
                  <a:cubicBezTo>
                    <a:pt x="10158730" y="6340006"/>
                    <a:pt x="10128250" y="6446127"/>
                    <a:pt x="10128250" y="6446127"/>
                  </a:cubicBezTo>
                  <a:cubicBezTo>
                    <a:pt x="10128250" y="6446127"/>
                    <a:pt x="10128250" y="6446127"/>
                    <a:pt x="10128250" y="6448847"/>
                  </a:cubicBezTo>
                  <a:cubicBezTo>
                    <a:pt x="10126980" y="6448847"/>
                    <a:pt x="10086340" y="6535920"/>
                    <a:pt x="10064750" y="6579456"/>
                  </a:cubicBezTo>
                  <a:cubicBezTo>
                    <a:pt x="10043160" y="6622993"/>
                    <a:pt x="10002520" y="6710066"/>
                    <a:pt x="10001250" y="6712788"/>
                  </a:cubicBezTo>
                  <a:cubicBezTo>
                    <a:pt x="9999980" y="6715509"/>
                    <a:pt x="9950450" y="6778092"/>
                    <a:pt x="9925050" y="6808024"/>
                  </a:cubicBezTo>
                  <a:cubicBezTo>
                    <a:pt x="9899650" y="6840676"/>
                    <a:pt x="9850120" y="6903259"/>
                    <a:pt x="9848850" y="6905981"/>
                  </a:cubicBezTo>
                  <a:cubicBezTo>
                    <a:pt x="9847580" y="6905981"/>
                    <a:pt x="9792970" y="6941354"/>
                    <a:pt x="9763760" y="6960401"/>
                  </a:cubicBezTo>
                  <a:cubicBezTo>
                    <a:pt x="9735820" y="6976727"/>
                    <a:pt x="9679940" y="7014822"/>
                    <a:pt x="9678670" y="7014822"/>
                  </a:cubicBezTo>
                  <a:cubicBezTo>
                    <a:pt x="9678670" y="7014822"/>
                    <a:pt x="9620250" y="7020264"/>
                    <a:pt x="9591040" y="7022986"/>
                  </a:cubicBezTo>
                  <a:cubicBezTo>
                    <a:pt x="9561830" y="7025706"/>
                    <a:pt x="9504680" y="7033870"/>
                    <a:pt x="9502140" y="7033870"/>
                  </a:cubicBezTo>
                  <a:cubicBezTo>
                    <a:pt x="9497060" y="7033870"/>
                    <a:pt x="8845550" y="7276041"/>
                    <a:pt x="8602980" y="7316857"/>
                  </a:cubicBezTo>
                  <a:cubicBezTo>
                    <a:pt x="8440420" y="7344067"/>
                    <a:pt x="8234680" y="7246109"/>
                    <a:pt x="8192770" y="7325019"/>
                  </a:cubicBezTo>
                  <a:cubicBezTo>
                    <a:pt x="8177530" y="7354951"/>
                    <a:pt x="8191500" y="7409372"/>
                    <a:pt x="8186420" y="7444745"/>
                  </a:cubicBezTo>
                  <a:cubicBezTo>
                    <a:pt x="8182610" y="7474676"/>
                    <a:pt x="8172450" y="7496445"/>
                    <a:pt x="8168640" y="7523655"/>
                  </a:cubicBezTo>
                  <a:cubicBezTo>
                    <a:pt x="8163560" y="7550866"/>
                    <a:pt x="8164830" y="7578076"/>
                    <a:pt x="8159750" y="7608008"/>
                  </a:cubicBezTo>
                  <a:cubicBezTo>
                    <a:pt x="8150860" y="7654264"/>
                    <a:pt x="8129270" y="7705964"/>
                    <a:pt x="8116570" y="7757664"/>
                  </a:cubicBezTo>
                  <a:cubicBezTo>
                    <a:pt x="8103870" y="7809363"/>
                    <a:pt x="8093710" y="7874669"/>
                    <a:pt x="8081010" y="7915484"/>
                  </a:cubicBezTo>
                  <a:cubicBezTo>
                    <a:pt x="8072120" y="7942694"/>
                    <a:pt x="8060690" y="7953578"/>
                    <a:pt x="8053070" y="7978067"/>
                  </a:cubicBezTo>
                  <a:cubicBezTo>
                    <a:pt x="8044180" y="7999836"/>
                    <a:pt x="8041640" y="8027046"/>
                    <a:pt x="8031480" y="8051535"/>
                  </a:cubicBezTo>
                  <a:cubicBezTo>
                    <a:pt x="8016240" y="8086909"/>
                    <a:pt x="7988300" y="8125004"/>
                    <a:pt x="7969250" y="8163098"/>
                  </a:cubicBezTo>
                  <a:cubicBezTo>
                    <a:pt x="7948930" y="8203914"/>
                    <a:pt x="7929880" y="8261055"/>
                    <a:pt x="7912100" y="8288266"/>
                  </a:cubicBezTo>
                  <a:cubicBezTo>
                    <a:pt x="7899400" y="8310034"/>
                    <a:pt x="7886700" y="8312754"/>
                    <a:pt x="7875270" y="8329081"/>
                  </a:cubicBezTo>
                  <a:cubicBezTo>
                    <a:pt x="7863840" y="8345407"/>
                    <a:pt x="7857490" y="8367175"/>
                    <a:pt x="7843520" y="8383502"/>
                  </a:cubicBezTo>
                  <a:cubicBezTo>
                    <a:pt x="7824470" y="8407991"/>
                    <a:pt x="7792720" y="8424317"/>
                    <a:pt x="7768590" y="8446085"/>
                  </a:cubicBezTo>
                  <a:cubicBezTo>
                    <a:pt x="7743190" y="8470574"/>
                    <a:pt x="7716520" y="8511390"/>
                    <a:pt x="7696200" y="8527716"/>
                  </a:cubicBezTo>
                  <a:cubicBezTo>
                    <a:pt x="7680960" y="8538600"/>
                    <a:pt x="7668260" y="8533159"/>
                    <a:pt x="7655560" y="8541321"/>
                  </a:cubicBezTo>
                  <a:cubicBezTo>
                    <a:pt x="7641590" y="8546763"/>
                    <a:pt x="7632700" y="8565810"/>
                    <a:pt x="7617460" y="8571253"/>
                  </a:cubicBezTo>
                  <a:cubicBezTo>
                    <a:pt x="7595870" y="8582137"/>
                    <a:pt x="7562850" y="8573974"/>
                    <a:pt x="7536180" y="8579416"/>
                  </a:cubicBezTo>
                  <a:cubicBezTo>
                    <a:pt x="7508240" y="8584858"/>
                    <a:pt x="7481570" y="8603905"/>
                    <a:pt x="7454900" y="8603905"/>
                  </a:cubicBezTo>
                  <a:cubicBezTo>
                    <a:pt x="7430770" y="8606626"/>
                    <a:pt x="7395210" y="8593021"/>
                    <a:pt x="7382510" y="8593021"/>
                  </a:cubicBezTo>
                  <a:cubicBezTo>
                    <a:pt x="7378700" y="8593021"/>
                    <a:pt x="7376160" y="8593021"/>
                    <a:pt x="7373620" y="8593021"/>
                  </a:cubicBezTo>
                  <a:cubicBezTo>
                    <a:pt x="7372350" y="8593021"/>
                    <a:pt x="7372350" y="8590300"/>
                    <a:pt x="7369810" y="8590300"/>
                  </a:cubicBezTo>
                  <a:cubicBezTo>
                    <a:pt x="7346950" y="8582137"/>
                    <a:pt x="7199630" y="8552206"/>
                    <a:pt x="7082790" y="8541321"/>
                  </a:cubicBezTo>
                  <a:cubicBezTo>
                    <a:pt x="6899910" y="8522273"/>
                    <a:pt x="6609080" y="8533159"/>
                    <a:pt x="6381750" y="8519553"/>
                  </a:cubicBezTo>
                  <a:cubicBezTo>
                    <a:pt x="6164580" y="8503227"/>
                    <a:pt x="5967730" y="8476017"/>
                    <a:pt x="5744210" y="8456969"/>
                  </a:cubicBezTo>
                  <a:cubicBezTo>
                    <a:pt x="5496560" y="8435201"/>
                    <a:pt x="5218430" y="8413433"/>
                    <a:pt x="4958080" y="8402548"/>
                  </a:cubicBezTo>
                  <a:cubicBezTo>
                    <a:pt x="4699000" y="8394386"/>
                    <a:pt x="4447540" y="8399827"/>
                    <a:pt x="4185920" y="8399827"/>
                  </a:cubicBezTo>
                  <a:cubicBezTo>
                    <a:pt x="3917950" y="8402548"/>
                    <a:pt x="3630930" y="8405270"/>
                    <a:pt x="3368040" y="8407991"/>
                  </a:cubicBezTo>
                  <a:cubicBezTo>
                    <a:pt x="3122930" y="8407991"/>
                    <a:pt x="2903220" y="8416154"/>
                    <a:pt x="2659380" y="8407991"/>
                  </a:cubicBezTo>
                  <a:cubicBezTo>
                    <a:pt x="2396490" y="8397107"/>
                    <a:pt x="1846580" y="8345407"/>
                    <a:pt x="1844040" y="8345407"/>
                  </a:cubicBezTo>
                  <a:cubicBezTo>
                    <a:pt x="1844040" y="8345407"/>
                    <a:pt x="1844040" y="8345407"/>
                    <a:pt x="1842770" y="8345407"/>
                  </a:cubicBezTo>
                  <a:cubicBezTo>
                    <a:pt x="1841500" y="8345407"/>
                    <a:pt x="1784350" y="8334523"/>
                    <a:pt x="1753870" y="8331801"/>
                  </a:cubicBezTo>
                  <a:cubicBezTo>
                    <a:pt x="1724660" y="8326360"/>
                    <a:pt x="1666240" y="8318197"/>
                    <a:pt x="1664970" y="8315476"/>
                  </a:cubicBezTo>
                  <a:cubicBezTo>
                    <a:pt x="1663700" y="8315476"/>
                    <a:pt x="1609090" y="8277381"/>
                    <a:pt x="1579880" y="8258334"/>
                  </a:cubicBezTo>
                  <a:cubicBezTo>
                    <a:pt x="1551940" y="8236565"/>
                    <a:pt x="1496060" y="8198471"/>
                    <a:pt x="1494790" y="8198471"/>
                  </a:cubicBezTo>
                  <a:cubicBezTo>
                    <a:pt x="1494790" y="8198471"/>
                    <a:pt x="1445260" y="8130445"/>
                    <a:pt x="1419860" y="8097793"/>
                  </a:cubicBezTo>
                  <a:cubicBezTo>
                    <a:pt x="1394460" y="8062419"/>
                    <a:pt x="1344930" y="7997115"/>
                    <a:pt x="1343660" y="7997115"/>
                  </a:cubicBezTo>
                  <a:cubicBezTo>
                    <a:pt x="1342390" y="7994394"/>
                    <a:pt x="1301750" y="7904600"/>
                    <a:pt x="1281430" y="7858342"/>
                  </a:cubicBezTo>
                  <a:cubicBezTo>
                    <a:pt x="1259840" y="7812085"/>
                    <a:pt x="1219200" y="7725011"/>
                    <a:pt x="1219200" y="7722290"/>
                  </a:cubicBezTo>
                  <a:cubicBezTo>
                    <a:pt x="1217930" y="7719569"/>
                    <a:pt x="1188720" y="7610728"/>
                    <a:pt x="1173480" y="7556308"/>
                  </a:cubicBezTo>
                  <a:cubicBezTo>
                    <a:pt x="1158240" y="7501887"/>
                    <a:pt x="1129030" y="7393045"/>
                    <a:pt x="1127760" y="7393045"/>
                  </a:cubicBezTo>
                  <a:cubicBezTo>
                    <a:pt x="1127760" y="7393045"/>
                    <a:pt x="1127760" y="7393045"/>
                    <a:pt x="1127760" y="7390325"/>
                  </a:cubicBezTo>
                  <a:cubicBezTo>
                    <a:pt x="1127760" y="7390325"/>
                    <a:pt x="1111250" y="7270599"/>
                    <a:pt x="1102360" y="7208016"/>
                  </a:cubicBezTo>
                  <a:cubicBezTo>
                    <a:pt x="1094740" y="7148153"/>
                    <a:pt x="1076960" y="7028427"/>
                    <a:pt x="1076960" y="7025706"/>
                  </a:cubicBezTo>
                  <a:cubicBezTo>
                    <a:pt x="1076960" y="7022986"/>
                    <a:pt x="1074420" y="6897818"/>
                    <a:pt x="1073150" y="6832513"/>
                  </a:cubicBezTo>
                  <a:cubicBezTo>
                    <a:pt x="1071880" y="6769929"/>
                    <a:pt x="1068070" y="6644762"/>
                    <a:pt x="1069340" y="6642041"/>
                  </a:cubicBezTo>
                  <a:cubicBezTo>
                    <a:pt x="1069340" y="6642041"/>
                    <a:pt x="1083310" y="6590341"/>
                    <a:pt x="1075690" y="6565852"/>
                  </a:cubicBezTo>
                  <a:cubicBezTo>
                    <a:pt x="1045210" y="6470616"/>
                    <a:pt x="671830" y="6579456"/>
                    <a:pt x="508000" y="6372659"/>
                  </a:cubicBezTo>
                  <a:cubicBezTo>
                    <a:pt x="318770" y="6133208"/>
                    <a:pt x="59690" y="5496486"/>
                    <a:pt x="39370" y="5085610"/>
                  </a:cubicBezTo>
                  <a:cubicBezTo>
                    <a:pt x="24130" y="4750923"/>
                    <a:pt x="276860" y="4252974"/>
                    <a:pt x="261620" y="4119643"/>
                  </a:cubicBezTo>
                  <a:cubicBezTo>
                    <a:pt x="256540" y="4076107"/>
                    <a:pt x="219710" y="4051618"/>
                    <a:pt x="219710" y="4048897"/>
                  </a:cubicBezTo>
                  <a:cubicBezTo>
                    <a:pt x="218440" y="4048897"/>
                    <a:pt x="181610" y="3950940"/>
                    <a:pt x="163830" y="3901961"/>
                  </a:cubicBezTo>
                  <a:cubicBezTo>
                    <a:pt x="144780" y="3850261"/>
                    <a:pt x="109220" y="3755025"/>
                    <a:pt x="107950" y="3752304"/>
                  </a:cubicBezTo>
                  <a:cubicBezTo>
                    <a:pt x="107950" y="3749583"/>
                    <a:pt x="83820" y="3638021"/>
                    <a:pt x="71120" y="3580879"/>
                  </a:cubicBezTo>
                  <a:cubicBezTo>
                    <a:pt x="58420" y="3523737"/>
                    <a:pt x="34290" y="3409454"/>
                    <a:pt x="34290" y="3406733"/>
                  </a:cubicBezTo>
                  <a:cubicBezTo>
                    <a:pt x="33020" y="3404012"/>
                    <a:pt x="22860" y="3284287"/>
                    <a:pt x="16510" y="3221703"/>
                  </a:cubicBezTo>
                  <a:cubicBezTo>
                    <a:pt x="11430" y="3159119"/>
                    <a:pt x="0" y="3036673"/>
                    <a:pt x="0" y="3033951"/>
                  </a:cubicBezTo>
                </a:path>
              </a:pathLst>
            </a:custGeom>
            <a:solidFill>
              <a:srgbClr val="F8F6E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10486575" y="5258880"/>
            <a:ext cx="7801425" cy="6767736"/>
          </a:xfrm>
          <a:custGeom>
            <a:avLst/>
            <a:gdLst/>
            <a:ahLst/>
            <a:cxnLst/>
            <a:rect l="l" t="t" r="r" b="b"/>
            <a:pathLst>
              <a:path w="7801425" h="6767736">
                <a:moveTo>
                  <a:pt x="0" y="0"/>
                </a:moveTo>
                <a:lnTo>
                  <a:pt x="7801425" y="0"/>
                </a:lnTo>
                <a:lnTo>
                  <a:pt x="7801425" y="6767737"/>
                </a:lnTo>
                <a:lnTo>
                  <a:pt x="0" y="6767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25867" y="2727297"/>
            <a:ext cx="248335" cy="857172"/>
            <a:chOff x="0" y="0"/>
            <a:chExt cx="683260" cy="2358390"/>
          </a:xfrm>
        </p:grpSpPr>
        <p:sp>
          <p:nvSpPr>
            <p:cNvPr id="6" name="Freeform 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32757" y="2989018"/>
            <a:ext cx="851171" cy="253413"/>
            <a:chOff x="0" y="0"/>
            <a:chExt cx="2341880" cy="69723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706998" y="2010148"/>
            <a:ext cx="174869" cy="603591"/>
            <a:chOff x="0" y="0"/>
            <a:chExt cx="683260" cy="2358390"/>
          </a:xfrm>
        </p:grpSpPr>
        <p:sp>
          <p:nvSpPr>
            <p:cNvPr id="10" name="Freeform 1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00600" y="2194443"/>
            <a:ext cx="599366" cy="178445"/>
            <a:chOff x="0" y="0"/>
            <a:chExt cx="2341880" cy="697230"/>
          </a:xfrm>
        </p:grpSpPr>
        <p:sp>
          <p:nvSpPr>
            <p:cNvPr id="12" name="Freeform 1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358343" y="8077170"/>
            <a:ext cx="248335" cy="857172"/>
            <a:chOff x="0" y="0"/>
            <a:chExt cx="683260" cy="2358390"/>
          </a:xfrm>
        </p:grpSpPr>
        <p:sp>
          <p:nvSpPr>
            <p:cNvPr id="14" name="Freeform 1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065233" y="8338891"/>
            <a:ext cx="851171" cy="253413"/>
            <a:chOff x="0" y="0"/>
            <a:chExt cx="2341880" cy="69723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2000107" y="8604736"/>
            <a:ext cx="174869" cy="603591"/>
            <a:chOff x="0" y="0"/>
            <a:chExt cx="683260" cy="2358390"/>
          </a:xfrm>
        </p:grpSpPr>
        <p:sp>
          <p:nvSpPr>
            <p:cNvPr id="18" name="Freeform 1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793709" y="8789031"/>
            <a:ext cx="599366" cy="178445"/>
            <a:chOff x="0" y="0"/>
            <a:chExt cx="2341880" cy="697230"/>
          </a:xfrm>
        </p:grpSpPr>
        <p:sp>
          <p:nvSpPr>
            <p:cNvPr id="20" name="Freeform 2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9426335" y="6127740"/>
            <a:ext cx="174869" cy="603591"/>
            <a:chOff x="0" y="0"/>
            <a:chExt cx="683260" cy="2358390"/>
          </a:xfrm>
        </p:grpSpPr>
        <p:sp>
          <p:nvSpPr>
            <p:cNvPr id="22" name="Freeform 2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9219938" y="6312035"/>
            <a:ext cx="599366" cy="178445"/>
            <a:chOff x="0" y="0"/>
            <a:chExt cx="2341880" cy="697230"/>
          </a:xfrm>
        </p:grpSpPr>
        <p:sp>
          <p:nvSpPr>
            <p:cNvPr id="24" name="Freeform 2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9632733" y="2854087"/>
            <a:ext cx="174869" cy="603591"/>
            <a:chOff x="0" y="0"/>
            <a:chExt cx="683260" cy="2358390"/>
          </a:xfrm>
        </p:grpSpPr>
        <p:sp>
          <p:nvSpPr>
            <p:cNvPr id="26" name="Freeform 2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9426335" y="3038382"/>
            <a:ext cx="599366" cy="178445"/>
            <a:chOff x="0" y="0"/>
            <a:chExt cx="2341880" cy="69723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1500600" y="3415549"/>
            <a:ext cx="7719338" cy="360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6447" lvl="1" indent="-443224" algn="l">
              <a:lnSpc>
                <a:spcPts val="5748"/>
              </a:lnSpc>
              <a:buFont typeface="Arial"/>
              <a:buChar char="•"/>
            </a:pPr>
            <a:r>
              <a:rPr lang="en-US" sz="4105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Kepatuhan rendah</a:t>
            </a:r>
          </a:p>
          <a:p>
            <a:pPr marL="886447" lvl="1" indent="-443224" algn="l">
              <a:lnSpc>
                <a:spcPts val="5748"/>
              </a:lnSpc>
              <a:buFont typeface="Arial"/>
              <a:buChar char="•"/>
            </a:pPr>
            <a:r>
              <a:rPr lang="en-US" sz="4105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Salah pengertian terapi</a:t>
            </a:r>
          </a:p>
          <a:p>
            <a:pPr marL="886447" lvl="1" indent="-443224" algn="l">
              <a:lnSpc>
                <a:spcPts val="5748"/>
              </a:lnSpc>
              <a:buFont typeface="Arial"/>
              <a:buChar char="•"/>
            </a:pPr>
            <a:r>
              <a:rPr lang="en-US" sz="4105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Konflik dengan keluarga</a:t>
            </a:r>
          </a:p>
          <a:p>
            <a:pPr marL="886447" lvl="1" indent="-443224" algn="l">
              <a:lnSpc>
                <a:spcPts val="5748"/>
              </a:lnSpc>
              <a:buFont typeface="Arial"/>
              <a:buChar char="•"/>
            </a:pPr>
            <a:r>
              <a:rPr lang="en-US" sz="4105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Perburukan kondisi pasien</a:t>
            </a:r>
          </a:p>
          <a:p>
            <a:pPr algn="l">
              <a:lnSpc>
                <a:spcPts val="5748"/>
              </a:lnSpc>
            </a:pPr>
            <a:endParaRPr lang="en-US" sz="4105">
              <a:solidFill>
                <a:srgbClr val="3D383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144000" y="904875"/>
            <a:ext cx="8353780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649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Dampak Buruk Komunikasi Buruk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38087" y="2467841"/>
            <a:ext cx="11099196" cy="6253851"/>
            <a:chOff x="0" y="0"/>
            <a:chExt cx="2594713" cy="1461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4713" cy="1461993"/>
            </a:xfrm>
            <a:custGeom>
              <a:avLst/>
              <a:gdLst/>
              <a:ahLst/>
              <a:cxnLst/>
              <a:rect l="l" t="t" r="r" b="b"/>
              <a:pathLst>
                <a:path w="2594713" h="1461993">
                  <a:moveTo>
                    <a:pt x="69752" y="0"/>
                  </a:moveTo>
                  <a:lnTo>
                    <a:pt x="2524961" y="0"/>
                  </a:lnTo>
                  <a:cubicBezTo>
                    <a:pt x="2543461" y="0"/>
                    <a:pt x="2561202" y="7349"/>
                    <a:pt x="2574283" y="20430"/>
                  </a:cubicBezTo>
                  <a:cubicBezTo>
                    <a:pt x="2587365" y="33511"/>
                    <a:pt x="2594713" y="51253"/>
                    <a:pt x="2594713" y="69752"/>
                  </a:cubicBezTo>
                  <a:lnTo>
                    <a:pt x="2594713" y="1392241"/>
                  </a:lnTo>
                  <a:cubicBezTo>
                    <a:pt x="2594713" y="1410741"/>
                    <a:pt x="2587365" y="1428482"/>
                    <a:pt x="2574283" y="1441564"/>
                  </a:cubicBezTo>
                  <a:cubicBezTo>
                    <a:pt x="2561202" y="1454645"/>
                    <a:pt x="2543461" y="1461993"/>
                    <a:pt x="2524961" y="1461993"/>
                  </a:cubicBezTo>
                  <a:lnTo>
                    <a:pt x="69752" y="1461993"/>
                  </a:lnTo>
                  <a:cubicBezTo>
                    <a:pt x="31229" y="1461993"/>
                    <a:pt x="0" y="1430764"/>
                    <a:pt x="0" y="1392241"/>
                  </a:cubicBezTo>
                  <a:lnTo>
                    <a:pt x="0" y="69752"/>
                  </a:lnTo>
                  <a:cubicBezTo>
                    <a:pt x="0" y="51253"/>
                    <a:pt x="7349" y="33511"/>
                    <a:pt x="20430" y="20430"/>
                  </a:cubicBezTo>
                  <a:cubicBezTo>
                    <a:pt x="33511" y="7349"/>
                    <a:pt x="51253" y="0"/>
                    <a:pt x="69752" y="0"/>
                  </a:cubicBezTo>
                  <a:close/>
                </a:path>
              </a:pathLst>
            </a:custGeom>
            <a:solidFill>
              <a:srgbClr val="F8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94713" cy="1500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882" y="8607745"/>
            <a:ext cx="317650" cy="1096423"/>
            <a:chOff x="0" y="0"/>
            <a:chExt cx="683260" cy="2358390"/>
          </a:xfrm>
        </p:grpSpPr>
        <p:sp>
          <p:nvSpPr>
            <p:cNvPr id="6" name="Freeform 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11961" y="8942517"/>
            <a:ext cx="1088748" cy="324145"/>
            <a:chOff x="0" y="0"/>
            <a:chExt cx="2341880" cy="69723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996584" y="7861211"/>
            <a:ext cx="216282" cy="746534"/>
            <a:chOff x="0" y="0"/>
            <a:chExt cx="683260" cy="2358390"/>
          </a:xfrm>
        </p:grpSpPr>
        <p:sp>
          <p:nvSpPr>
            <p:cNvPr id="10" name="Freeform 1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41307" y="8089151"/>
            <a:ext cx="741307" cy="220704"/>
            <a:chOff x="0" y="0"/>
            <a:chExt cx="2341880" cy="697230"/>
          </a:xfrm>
        </p:grpSpPr>
        <p:sp>
          <p:nvSpPr>
            <p:cNvPr id="12" name="Freeform 1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255277" y="8942517"/>
            <a:ext cx="216282" cy="746534"/>
            <a:chOff x="0" y="0"/>
            <a:chExt cx="683260" cy="2358390"/>
          </a:xfrm>
        </p:grpSpPr>
        <p:sp>
          <p:nvSpPr>
            <p:cNvPr id="14" name="Freeform 1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0" y="9170457"/>
            <a:ext cx="741307" cy="220704"/>
            <a:chOff x="0" y="0"/>
            <a:chExt cx="2341880" cy="69723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6280476" y="1275439"/>
            <a:ext cx="357040" cy="1232387"/>
            <a:chOff x="0" y="0"/>
            <a:chExt cx="683260" cy="2358390"/>
          </a:xfrm>
        </p:grpSpPr>
        <p:sp>
          <p:nvSpPr>
            <p:cNvPr id="18" name="Freeform 1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5859062" y="1651725"/>
            <a:ext cx="1223759" cy="364340"/>
            <a:chOff x="0" y="0"/>
            <a:chExt cx="2341880" cy="697230"/>
          </a:xfrm>
        </p:grpSpPr>
        <p:sp>
          <p:nvSpPr>
            <p:cNvPr id="20" name="Freeform 2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7203163" y="2033939"/>
            <a:ext cx="251416" cy="867805"/>
            <a:chOff x="0" y="0"/>
            <a:chExt cx="683260" cy="2358390"/>
          </a:xfrm>
        </p:grpSpPr>
        <p:sp>
          <p:nvSpPr>
            <p:cNvPr id="22" name="Freeform 2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6906418" y="2298906"/>
            <a:ext cx="861730" cy="256556"/>
            <a:chOff x="0" y="0"/>
            <a:chExt cx="2341880" cy="697230"/>
          </a:xfrm>
        </p:grpSpPr>
        <p:sp>
          <p:nvSpPr>
            <p:cNvPr id="24" name="Freeform 2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0023457" y="8420024"/>
            <a:ext cx="216282" cy="746534"/>
            <a:chOff x="0" y="0"/>
            <a:chExt cx="683260" cy="2358390"/>
          </a:xfrm>
        </p:grpSpPr>
        <p:sp>
          <p:nvSpPr>
            <p:cNvPr id="26" name="Freeform 2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9768180" y="8647964"/>
            <a:ext cx="741307" cy="220704"/>
            <a:chOff x="0" y="0"/>
            <a:chExt cx="2341880" cy="69723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6238087" y="3683161"/>
            <a:ext cx="11216492" cy="3594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1" lvl="1" indent="-442590" algn="l">
              <a:lnSpc>
                <a:spcPts val="7215"/>
              </a:lnSpc>
              <a:buFont typeface="Arial"/>
              <a:buChar char="•"/>
            </a:pPr>
            <a:r>
              <a:rPr lang="en-US" sz="40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Komunikasi = membangun kepercayaan</a:t>
            </a:r>
          </a:p>
          <a:p>
            <a:pPr marL="885181" lvl="1" indent="-442590" algn="l">
              <a:lnSpc>
                <a:spcPts val="7215"/>
              </a:lnSpc>
              <a:buFont typeface="Arial"/>
              <a:buChar char="•"/>
            </a:pPr>
            <a:r>
              <a:rPr lang="en-US" sz="40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Dukungan emosional meningkatkan kesembuhan</a:t>
            </a:r>
          </a:p>
          <a:p>
            <a:pPr marL="885181" lvl="1" indent="-442590" algn="l">
              <a:lnSpc>
                <a:spcPts val="7215"/>
              </a:lnSpc>
              <a:buFont typeface="Arial"/>
              <a:buChar char="•"/>
            </a:pPr>
            <a:r>
              <a:rPr lang="en-US" sz="40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Dokter, pasien, keluarga = satu tim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885825"/>
            <a:ext cx="7611902" cy="119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3"/>
              </a:lnSpc>
            </a:pPr>
            <a:r>
              <a:rPr lang="en-US" sz="695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Penutup</a:t>
            </a:r>
          </a:p>
        </p:txBody>
      </p:sp>
      <p:sp>
        <p:nvSpPr>
          <p:cNvPr id="31" name="Freeform 31"/>
          <p:cNvSpPr/>
          <p:nvPr/>
        </p:nvSpPr>
        <p:spPr>
          <a:xfrm>
            <a:off x="2200709" y="4928934"/>
            <a:ext cx="3027728" cy="5864555"/>
          </a:xfrm>
          <a:custGeom>
            <a:avLst/>
            <a:gdLst/>
            <a:ahLst/>
            <a:cxnLst/>
            <a:rect l="l" t="t" r="r" b="b"/>
            <a:pathLst>
              <a:path w="3027728" h="5864555">
                <a:moveTo>
                  <a:pt x="0" y="0"/>
                </a:moveTo>
                <a:lnTo>
                  <a:pt x="3027728" y="0"/>
                </a:lnTo>
                <a:lnTo>
                  <a:pt x="3027728" y="5864555"/>
                </a:lnTo>
                <a:lnTo>
                  <a:pt x="0" y="5864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779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9016" y="2931254"/>
            <a:ext cx="15309968" cy="5565046"/>
            <a:chOff x="0" y="0"/>
            <a:chExt cx="3579086" cy="1300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9086" cy="1300968"/>
            </a:xfrm>
            <a:custGeom>
              <a:avLst/>
              <a:gdLst/>
              <a:ahLst/>
              <a:cxnLst/>
              <a:rect l="l" t="t" r="r" b="b"/>
              <a:pathLst>
                <a:path w="3579086" h="1300968">
                  <a:moveTo>
                    <a:pt x="50568" y="0"/>
                  </a:moveTo>
                  <a:lnTo>
                    <a:pt x="3528518" y="0"/>
                  </a:lnTo>
                  <a:cubicBezTo>
                    <a:pt x="3541930" y="0"/>
                    <a:pt x="3554792" y="5328"/>
                    <a:pt x="3564275" y="14811"/>
                  </a:cubicBezTo>
                  <a:cubicBezTo>
                    <a:pt x="3573759" y="24294"/>
                    <a:pt x="3579086" y="37156"/>
                    <a:pt x="3579086" y="50568"/>
                  </a:cubicBezTo>
                  <a:lnTo>
                    <a:pt x="3579086" y="1250400"/>
                  </a:lnTo>
                  <a:cubicBezTo>
                    <a:pt x="3579086" y="1263812"/>
                    <a:pt x="3573759" y="1276674"/>
                    <a:pt x="3564275" y="1286157"/>
                  </a:cubicBezTo>
                  <a:cubicBezTo>
                    <a:pt x="3554792" y="1295640"/>
                    <a:pt x="3541930" y="1300968"/>
                    <a:pt x="3528518" y="1300968"/>
                  </a:cubicBezTo>
                  <a:lnTo>
                    <a:pt x="50568" y="1300968"/>
                  </a:lnTo>
                  <a:cubicBezTo>
                    <a:pt x="37156" y="1300968"/>
                    <a:pt x="24294" y="1295640"/>
                    <a:pt x="14811" y="1286157"/>
                  </a:cubicBezTo>
                  <a:cubicBezTo>
                    <a:pt x="5328" y="1276674"/>
                    <a:pt x="0" y="1263812"/>
                    <a:pt x="0" y="1250400"/>
                  </a:cubicBezTo>
                  <a:lnTo>
                    <a:pt x="0" y="50568"/>
                  </a:lnTo>
                  <a:cubicBezTo>
                    <a:pt x="0" y="37156"/>
                    <a:pt x="5328" y="24294"/>
                    <a:pt x="14811" y="14811"/>
                  </a:cubicBezTo>
                  <a:cubicBezTo>
                    <a:pt x="24294" y="5328"/>
                    <a:pt x="37156" y="0"/>
                    <a:pt x="50568" y="0"/>
                  </a:cubicBezTo>
                  <a:close/>
                </a:path>
              </a:pathLst>
            </a:custGeom>
            <a:solidFill>
              <a:srgbClr val="F8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79086" cy="1339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072761" y="-155116"/>
            <a:ext cx="6215239" cy="4692506"/>
          </a:xfrm>
          <a:custGeom>
            <a:avLst/>
            <a:gdLst/>
            <a:ahLst/>
            <a:cxnLst/>
            <a:rect l="l" t="t" r="r" b="b"/>
            <a:pathLst>
              <a:path w="6215239" h="4692506">
                <a:moveTo>
                  <a:pt x="0" y="0"/>
                </a:moveTo>
                <a:lnTo>
                  <a:pt x="6215239" y="0"/>
                </a:lnTo>
                <a:lnTo>
                  <a:pt x="6215239" y="4692506"/>
                </a:lnTo>
                <a:lnTo>
                  <a:pt x="0" y="4692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18877" y="7723477"/>
            <a:ext cx="3144945" cy="1749376"/>
          </a:xfrm>
          <a:custGeom>
            <a:avLst/>
            <a:gdLst/>
            <a:ahLst/>
            <a:cxnLst/>
            <a:rect l="l" t="t" r="r" b="b"/>
            <a:pathLst>
              <a:path w="3144945" h="1749376">
                <a:moveTo>
                  <a:pt x="0" y="0"/>
                </a:moveTo>
                <a:lnTo>
                  <a:pt x="3144945" y="0"/>
                </a:lnTo>
                <a:lnTo>
                  <a:pt x="3144945" y="1749376"/>
                </a:lnTo>
                <a:lnTo>
                  <a:pt x="0" y="174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869839" y="564832"/>
            <a:ext cx="357040" cy="1232387"/>
            <a:chOff x="0" y="0"/>
            <a:chExt cx="683260" cy="2358390"/>
          </a:xfrm>
        </p:grpSpPr>
        <p:sp>
          <p:nvSpPr>
            <p:cNvPr id="8" name="Freeform 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6448425" y="941119"/>
            <a:ext cx="1223759" cy="364340"/>
            <a:chOff x="0" y="0"/>
            <a:chExt cx="2341880" cy="697230"/>
          </a:xfrm>
        </p:grpSpPr>
        <p:sp>
          <p:nvSpPr>
            <p:cNvPr id="10" name="Freeform 1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7792526" y="1323332"/>
            <a:ext cx="251416" cy="867805"/>
            <a:chOff x="0" y="0"/>
            <a:chExt cx="683260" cy="2358390"/>
          </a:xfrm>
        </p:grpSpPr>
        <p:sp>
          <p:nvSpPr>
            <p:cNvPr id="12" name="Freeform 1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7495781" y="1588300"/>
            <a:ext cx="861730" cy="256556"/>
            <a:chOff x="0" y="0"/>
            <a:chExt cx="2341880" cy="697230"/>
          </a:xfrm>
        </p:grpSpPr>
        <p:sp>
          <p:nvSpPr>
            <p:cNvPr id="14" name="Freeform 1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079411" y="8240467"/>
            <a:ext cx="357040" cy="1232387"/>
            <a:chOff x="0" y="0"/>
            <a:chExt cx="683260" cy="2358390"/>
          </a:xfrm>
        </p:grpSpPr>
        <p:sp>
          <p:nvSpPr>
            <p:cNvPr id="16" name="Freeform 1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657997" y="8616753"/>
            <a:ext cx="1223759" cy="364340"/>
            <a:chOff x="0" y="0"/>
            <a:chExt cx="2341880" cy="697230"/>
          </a:xfrm>
        </p:grpSpPr>
        <p:sp>
          <p:nvSpPr>
            <p:cNvPr id="18" name="Freeform 1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19" name="Freeform 19"/>
          <p:cNvSpPr/>
          <p:nvPr/>
        </p:nvSpPr>
        <p:spPr>
          <a:xfrm rot="-5129401">
            <a:off x="3901048" y="5757772"/>
            <a:ext cx="3976624" cy="7726439"/>
          </a:xfrm>
          <a:custGeom>
            <a:avLst/>
            <a:gdLst/>
            <a:ahLst/>
            <a:cxnLst/>
            <a:rect l="l" t="t" r="r" b="b"/>
            <a:pathLst>
              <a:path w="3976624" h="7726439">
                <a:moveTo>
                  <a:pt x="0" y="0"/>
                </a:moveTo>
                <a:lnTo>
                  <a:pt x="3976625" y="0"/>
                </a:lnTo>
                <a:lnTo>
                  <a:pt x="3976625" y="7726439"/>
                </a:lnTo>
                <a:lnTo>
                  <a:pt x="0" y="7726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98080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28313" y="7401358"/>
            <a:ext cx="243102" cy="839108"/>
            <a:chOff x="0" y="0"/>
            <a:chExt cx="683260" cy="2358390"/>
          </a:xfrm>
        </p:grpSpPr>
        <p:sp>
          <p:nvSpPr>
            <p:cNvPr id="21" name="Freeform 2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241380" y="7657564"/>
            <a:ext cx="833234" cy="248072"/>
            <a:chOff x="0" y="0"/>
            <a:chExt cx="2341880" cy="697230"/>
          </a:xfrm>
        </p:grpSpPr>
        <p:sp>
          <p:nvSpPr>
            <p:cNvPr id="23" name="Freeform 2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0698480" y="3070860"/>
            <a:ext cx="3676650" cy="243840"/>
            <a:chOff x="0" y="0"/>
            <a:chExt cx="4902200" cy="325120"/>
          </a:xfrm>
        </p:grpSpPr>
        <p:sp>
          <p:nvSpPr>
            <p:cNvPr id="25" name="Freeform 25"/>
            <p:cNvSpPr/>
            <p:nvPr/>
          </p:nvSpPr>
          <p:spPr>
            <a:xfrm>
              <a:off x="48260" y="50800"/>
              <a:ext cx="4804410" cy="276860"/>
            </a:xfrm>
            <a:custGeom>
              <a:avLst/>
              <a:gdLst/>
              <a:ahLst/>
              <a:cxnLst/>
              <a:rect l="l" t="t" r="r" b="b"/>
              <a:pathLst>
                <a:path w="4804410" h="276860">
                  <a:moveTo>
                    <a:pt x="100330" y="13970"/>
                  </a:moveTo>
                  <a:cubicBezTo>
                    <a:pt x="4712970" y="2540"/>
                    <a:pt x="4714240" y="1270"/>
                    <a:pt x="4726940" y="6350"/>
                  </a:cubicBezTo>
                  <a:cubicBezTo>
                    <a:pt x="4744720" y="13970"/>
                    <a:pt x="4771390" y="34290"/>
                    <a:pt x="4784090" y="49530"/>
                  </a:cubicBezTo>
                  <a:cubicBezTo>
                    <a:pt x="4791710" y="59690"/>
                    <a:pt x="4796790" y="68580"/>
                    <a:pt x="4799330" y="82550"/>
                  </a:cubicBezTo>
                  <a:cubicBezTo>
                    <a:pt x="4803140" y="101600"/>
                    <a:pt x="4800600" y="134620"/>
                    <a:pt x="4795520" y="153670"/>
                  </a:cubicBezTo>
                  <a:cubicBezTo>
                    <a:pt x="4790440" y="166370"/>
                    <a:pt x="4786630" y="175260"/>
                    <a:pt x="4776470" y="184150"/>
                  </a:cubicBezTo>
                  <a:cubicBezTo>
                    <a:pt x="4762500" y="198120"/>
                    <a:pt x="4733290" y="215900"/>
                    <a:pt x="4715510" y="220980"/>
                  </a:cubicBezTo>
                  <a:cubicBezTo>
                    <a:pt x="4702810" y="224790"/>
                    <a:pt x="4692650" y="226060"/>
                    <a:pt x="4678680" y="223520"/>
                  </a:cubicBezTo>
                  <a:cubicBezTo>
                    <a:pt x="4660900" y="219710"/>
                    <a:pt x="4630420" y="208280"/>
                    <a:pt x="4613910" y="193040"/>
                  </a:cubicBezTo>
                  <a:cubicBezTo>
                    <a:pt x="4598670" y="177800"/>
                    <a:pt x="4585970" y="148590"/>
                    <a:pt x="4580890" y="129540"/>
                  </a:cubicBezTo>
                  <a:cubicBezTo>
                    <a:pt x="4578350" y="116840"/>
                    <a:pt x="4578350" y="106680"/>
                    <a:pt x="4580890" y="93980"/>
                  </a:cubicBezTo>
                  <a:cubicBezTo>
                    <a:pt x="4585970" y="74930"/>
                    <a:pt x="4601210" y="45720"/>
                    <a:pt x="4613910" y="30480"/>
                  </a:cubicBezTo>
                  <a:cubicBezTo>
                    <a:pt x="4624070" y="20320"/>
                    <a:pt x="4634230" y="15240"/>
                    <a:pt x="4644390" y="10160"/>
                  </a:cubicBezTo>
                  <a:cubicBezTo>
                    <a:pt x="4655820" y="6350"/>
                    <a:pt x="4665980" y="1270"/>
                    <a:pt x="4678680" y="1270"/>
                  </a:cubicBezTo>
                  <a:cubicBezTo>
                    <a:pt x="4699000" y="0"/>
                    <a:pt x="4732020" y="7620"/>
                    <a:pt x="4748530" y="16510"/>
                  </a:cubicBezTo>
                  <a:cubicBezTo>
                    <a:pt x="4761230" y="22860"/>
                    <a:pt x="4768850" y="29210"/>
                    <a:pt x="4776470" y="39370"/>
                  </a:cubicBezTo>
                  <a:cubicBezTo>
                    <a:pt x="4787900" y="55880"/>
                    <a:pt x="4801870" y="83820"/>
                    <a:pt x="4803140" y="106680"/>
                  </a:cubicBezTo>
                  <a:cubicBezTo>
                    <a:pt x="4804410" y="128270"/>
                    <a:pt x="4792980" y="157480"/>
                    <a:pt x="4784090" y="175260"/>
                  </a:cubicBezTo>
                  <a:cubicBezTo>
                    <a:pt x="4776470" y="186690"/>
                    <a:pt x="4770120" y="193040"/>
                    <a:pt x="4758690" y="200660"/>
                  </a:cubicBezTo>
                  <a:cubicBezTo>
                    <a:pt x="4742180" y="210820"/>
                    <a:pt x="4732020" y="217170"/>
                    <a:pt x="4691380" y="223520"/>
                  </a:cubicBezTo>
                  <a:cubicBezTo>
                    <a:pt x="4361180" y="276860"/>
                    <a:pt x="425450" y="270510"/>
                    <a:pt x="100330" y="210820"/>
                  </a:cubicBezTo>
                  <a:cubicBezTo>
                    <a:pt x="60960" y="203200"/>
                    <a:pt x="52070" y="200660"/>
                    <a:pt x="35560" y="185420"/>
                  </a:cubicBezTo>
                  <a:cubicBezTo>
                    <a:pt x="19050" y="171450"/>
                    <a:pt x="6350" y="143510"/>
                    <a:pt x="2540" y="124460"/>
                  </a:cubicBezTo>
                  <a:cubicBezTo>
                    <a:pt x="0" y="107950"/>
                    <a:pt x="3810" y="91440"/>
                    <a:pt x="8890" y="77470"/>
                  </a:cubicBezTo>
                  <a:cubicBezTo>
                    <a:pt x="13970" y="63500"/>
                    <a:pt x="22860" y="48260"/>
                    <a:pt x="35560" y="38100"/>
                  </a:cubicBezTo>
                  <a:cubicBezTo>
                    <a:pt x="50800" y="26670"/>
                    <a:pt x="100330" y="13970"/>
                    <a:pt x="100330" y="1397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4408468" y="3022283"/>
            <a:ext cx="227647" cy="227647"/>
            <a:chOff x="0" y="0"/>
            <a:chExt cx="303530" cy="303530"/>
          </a:xfrm>
        </p:grpSpPr>
        <p:sp>
          <p:nvSpPr>
            <p:cNvPr id="27" name="Freeform 27"/>
            <p:cNvSpPr/>
            <p:nvPr/>
          </p:nvSpPr>
          <p:spPr>
            <a:xfrm>
              <a:off x="49530" y="48260"/>
              <a:ext cx="199390" cy="204470"/>
            </a:xfrm>
            <a:custGeom>
              <a:avLst/>
              <a:gdLst/>
              <a:ahLst/>
              <a:cxnLst/>
              <a:rect l="l" t="t" r="r" b="b"/>
              <a:pathLst>
                <a:path w="199390" h="204470">
                  <a:moveTo>
                    <a:pt x="199390" y="72390"/>
                  </a:moveTo>
                  <a:cubicBezTo>
                    <a:pt x="199390" y="135890"/>
                    <a:pt x="191770" y="152400"/>
                    <a:pt x="182880" y="165100"/>
                  </a:cubicBezTo>
                  <a:cubicBezTo>
                    <a:pt x="172720" y="177800"/>
                    <a:pt x="158750" y="189230"/>
                    <a:pt x="143510" y="195580"/>
                  </a:cubicBezTo>
                  <a:cubicBezTo>
                    <a:pt x="129540" y="201930"/>
                    <a:pt x="111760" y="204470"/>
                    <a:pt x="96520" y="204470"/>
                  </a:cubicBezTo>
                  <a:cubicBezTo>
                    <a:pt x="80010" y="203200"/>
                    <a:pt x="63500" y="198120"/>
                    <a:pt x="49530" y="189230"/>
                  </a:cubicBezTo>
                  <a:cubicBezTo>
                    <a:pt x="36830" y="181610"/>
                    <a:pt x="24130" y="168910"/>
                    <a:pt x="15240" y="154940"/>
                  </a:cubicBezTo>
                  <a:cubicBezTo>
                    <a:pt x="7620" y="140970"/>
                    <a:pt x="2540" y="124460"/>
                    <a:pt x="1270" y="107950"/>
                  </a:cubicBezTo>
                  <a:cubicBezTo>
                    <a:pt x="0" y="92710"/>
                    <a:pt x="3810" y="74930"/>
                    <a:pt x="10160" y="60960"/>
                  </a:cubicBezTo>
                  <a:cubicBezTo>
                    <a:pt x="16510" y="46990"/>
                    <a:pt x="27940" y="31750"/>
                    <a:pt x="39370" y="22860"/>
                  </a:cubicBezTo>
                  <a:cubicBezTo>
                    <a:pt x="52070" y="12700"/>
                    <a:pt x="68580" y="5080"/>
                    <a:pt x="83820" y="2540"/>
                  </a:cubicBezTo>
                  <a:cubicBezTo>
                    <a:pt x="99060" y="0"/>
                    <a:pt x="118110" y="1270"/>
                    <a:pt x="132080" y="5080"/>
                  </a:cubicBezTo>
                  <a:cubicBezTo>
                    <a:pt x="147320" y="10160"/>
                    <a:pt x="173990" y="30480"/>
                    <a:pt x="173990" y="304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6195060" y="8249603"/>
            <a:ext cx="2339340" cy="244792"/>
            <a:chOff x="0" y="0"/>
            <a:chExt cx="3119120" cy="326390"/>
          </a:xfrm>
        </p:grpSpPr>
        <p:sp>
          <p:nvSpPr>
            <p:cNvPr id="29" name="Freeform 29"/>
            <p:cNvSpPr/>
            <p:nvPr/>
          </p:nvSpPr>
          <p:spPr>
            <a:xfrm>
              <a:off x="46990" y="50800"/>
              <a:ext cx="3022600" cy="265430"/>
            </a:xfrm>
            <a:custGeom>
              <a:avLst/>
              <a:gdLst/>
              <a:ahLst/>
              <a:cxnLst/>
              <a:rect l="l" t="t" r="r" b="b"/>
              <a:pathLst>
                <a:path w="3022600" h="265430">
                  <a:moveTo>
                    <a:pt x="102870" y="11430"/>
                  </a:moveTo>
                  <a:cubicBezTo>
                    <a:pt x="2948940" y="6350"/>
                    <a:pt x="2960370" y="12700"/>
                    <a:pt x="2976880" y="22860"/>
                  </a:cubicBezTo>
                  <a:cubicBezTo>
                    <a:pt x="2988310" y="30480"/>
                    <a:pt x="2994660" y="39370"/>
                    <a:pt x="3002280" y="49530"/>
                  </a:cubicBezTo>
                  <a:cubicBezTo>
                    <a:pt x="3008630" y="59690"/>
                    <a:pt x="3013710" y="68580"/>
                    <a:pt x="3017520" y="82550"/>
                  </a:cubicBezTo>
                  <a:cubicBezTo>
                    <a:pt x="3020060" y="101600"/>
                    <a:pt x="3021330" y="133350"/>
                    <a:pt x="3012440" y="153670"/>
                  </a:cubicBezTo>
                  <a:cubicBezTo>
                    <a:pt x="3004820" y="175260"/>
                    <a:pt x="2981960" y="196850"/>
                    <a:pt x="2966720" y="208280"/>
                  </a:cubicBezTo>
                  <a:cubicBezTo>
                    <a:pt x="2955290" y="215900"/>
                    <a:pt x="2945130" y="219710"/>
                    <a:pt x="2932430" y="222250"/>
                  </a:cubicBezTo>
                  <a:cubicBezTo>
                    <a:pt x="2921000" y="224790"/>
                    <a:pt x="2910840" y="226060"/>
                    <a:pt x="2896870" y="223520"/>
                  </a:cubicBezTo>
                  <a:cubicBezTo>
                    <a:pt x="2877820" y="219710"/>
                    <a:pt x="2848610" y="209550"/>
                    <a:pt x="2832100" y="194310"/>
                  </a:cubicBezTo>
                  <a:cubicBezTo>
                    <a:pt x="2815590" y="177800"/>
                    <a:pt x="2802890" y="148590"/>
                    <a:pt x="2797810" y="130810"/>
                  </a:cubicBezTo>
                  <a:cubicBezTo>
                    <a:pt x="2795270" y="116840"/>
                    <a:pt x="2795270" y="107950"/>
                    <a:pt x="2797810" y="93980"/>
                  </a:cubicBezTo>
                  <a:cubicBezTo>
                    <a:pt x="2802890" y="76200"/>
                    <a:pt x="2819400" y="45720"/>
                    <a:pt x="2832100" y="30480"/>
                  </a:cubicBezTo>
                  <a:cubicBezTo>
                    <a:pt x="2840990" y="20320"/>
                    <a:pt x="2848610" y="15240"/>
                    <a:pt x="2862580" y="10160"/>
                  </a:cubicBezTo>
                  <a:cubicBezTo>
                    <a:pt x="2880360" y="3810"/>
                    <a:pt x="2913380" y="0"/>
                    <a:pt x="2932430" y="2540"/>
                  </a:cubicBezTo>
                  <a:cubicBezTo>
                    <a:pt x="2946400" y="5080"/>
                    <a:pt x="2956560" y="10160"/>
                    <a:pt x="2966720" y="16510"/>
                  </a:cubicBezTo>
                  <a:cubicBezTo>
                    <a:pt x="2976880" y="22860"/>
                    <a:pt x="2985770" y="29210"/>
                    <a:pt x="2994660" y="39370"/>
                  </a:cubicBezTo>
                  <a:cubicBezTo>
                    <a:pt x="3006090" y="55880"/>
                    <a:pt x="3020060" y="83820"/>
                    <a:pt x="3021330" y="106680"/>
                  </a:cubicBezTo>
                  <a:cubicBezTo>
                    <a:pt x="3022600" y="129540"/>
                    <a:pt x="3011170" y="158750"/>
                    <a:pt x="3002280" y="175260"/>
                  </a:cubicBezTo>
                  <a:cubicBezTo>
                    <a:pt x="2994660" y="186690"/>
                    <a:pt x="2988310" y="194310"/>
                    <a:pt x="2976880" y="201930"/>
                  </a:cubicBezTo>
                  <a:cubicBezTo>
                    <a:pt x="2960370" y="212090"/>
                    <a:pt x="2948940" y="218440"/>
                    <a:pt x="2909570" y="224790"/>
                  </a:cubicBezTo>
                  <a:cubicBezTo>
                    <a:pt x="2658110" y="265430"/>
                    <a:pt x="351790" y="259080"/>
                    <a:pt x="102870" y="213360"/>
                  </a:cubicBezTo>
                  <a:cubicBezTo>
                    <a:pt x="63500" y="205740"/>
                    <a:pt x="52070" y="200660"/>
                    <a:pt x="36830" y="187960"/>
                  </a:cubicBezTo>
                  <a:cubicBezTo>
                    <a:pt x="22860" y="177800"/>
                    <a:pt x="15240" y="162560"/>
                    <a:pt x="8890" y="148590"/>
                  </a:cubicBezTo>
                  <a:cubicBezTo>
                    <a:pt x="3810" y="133350"/>
                    <a:pt x="0" y="116840"/>
                    <a:pt x="3810" y="100330"/>
                  </a:cubicBezTo>
                  <a:cubicBezTo>
                    <a:pt x="7620" y="80010"/>
                    <a:pt x="20320" y="52070"/>
                    <a:pt x="36830" y="36830"/>
                  </a:cubicBezTo>
                  <a:cubicBezTo>
                    <a:pt x="53340" y="22860"/>
                    <a:pt x="102870" y="11430"/>
                    <a:pt x="102870" y="114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8618220" y="8259128"/>
            <a:ext cx="227647" cy="227647"/>
            <a:chOff x="0" y="0"/>
            <a:chExt cx="303530" cy="303530"/>
          </a:xfrm>
        </p:grpSpPr>
        <p:sp>
          <p:nvSpPr>
            <p:cNvPr id="31" name="Freeform 31"/>
            <p:cNvSpPr/>
            <p:nvPr/>
          </p:nvSpPr>
          <p:spPr>
            <a:xfrm>
              <a:off x="49530" y="48260"/>
              <a:ext cx="199390" cy="204470"/>
            </a:xfrm>
            <a:custGeom>
              <a:avLst/>
              <a:gdLst/>
              <a:ahLst/>
              <a:cxnLst/>
              <a:rect l="l" t="t" r="r" b="b"/>
              <a:pathLst>
                <a:path w="199390" h="204470">
                  <a:moveTo>
                    <a:pt x="199390" y="72390"/>
                  </a:moveTo>
                  <a:cubicBezTo>
                    <a:pt x="199390" y="135890"/>
                    <a:pt x="191770" y="152400"/>
                    <a:pt x="182880" y="165100"/>
                  </a:cubicBezTo>
                  <a:cubicBezTo>
                    <a:pt x="172720" y="177800"/>
                    <a:pt x="158750" y="187960"/>
                    <a:pt x="144780" y="194310"/>
                  </a:cubicBezTo>
                  <a:cubicBezTo>
                    <a:pt x="129540" y="201930"/>
                    <a:pt x="111760" y="204470"/>
                    <a:pt x="96520" y="203200"/>
                  </a:cubicBezTo>
                  <a:cubicBezTo>
                    <a:pt x="81280" y="203200"/>
                    <a:pt x="63500" y="196850"/>
                    <a:pt x="49530" y="189230"/>
                  </a:cubicBezTo>
                  <a:cubicBezTo>
                    <a:pt x="36830" y="181610"/>
                    <a:pt x="24130" y="167640"/>
                    <a:pt x="15240" y="154940"/>
                  </a:cubicBezTo>
                  <a:cubicBezTo>
                    <a:pt x="7620" y="140970"/>
                    <a:pt x="2540" y="124460"/>
                    <a:pt x="1270" y="107950"/>
                  </a:cubicBezTo>
                  <a:cubicBezTo>
                    <a:pt x="0" y="92710"/>
                    <a:pt x="3810" y="74930"/>
                    <a:pt x="10160" y="60960"/>
                  </a:cubicBezTo>
                  <a:cubicBezTo>
                    <a:pt x="16510" y="45720"/>
                    <a:pt x="27940" y="31750"/>
                    <a:pt x="39370" y="22860"/>
                  </a:cubicBezTo>
                  <a:cubicBezTo>
                    <a:pt x="52070" y="12700"/>
                    <a:pt x="68580" y="5080"/>
                    <a:pt x="83820" y="2540"/>
                  </a:cubicBezTo>
                  <a:cubicBezTo>
                    <a:pt x="100330" y="0"/>
                    <a:pt x="118110" y="0"/>
                    <a:pt x="133350" y="5080"/>
                  </a:cubicBezTo>
                  <a:cubicBezTo>
                    <a:pt x="147320" y="10160"/>
                    <a:pt x="173990" y="30480"/>
                    <a:pt x="173990" y="304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491615" y="2915602"/>
            <a:ext cx="1190625" cy="1169670"/>
            <a:chOff x="0" y="0"/>
            <a:chExt cx="1587500" cy="1559560"/>
          </a:xfrm>
        </p:grpSpPr>
        <p:sp>
          <p:nvSpPr>
            <p:cNvPr id="33" name="Freeform 33"/>
            <p:cNvSpPr/>
            <p:nvPr/>
          </p:nvSpPr>
          <p:spPr>
            <a:xfrm>
              <a:off x="44450" y="40640"/>
              <a:ext cx="1498600" cy="1470660"/>
            </a:xfrm>
            <a:custGeom>
              <a:avLst/>
              <a:gdLst/>
              <a:ahLst/>
              <a:cxnLst/>
              <a:rect l="l" t="t" r="r" b="b"/>
              <a:pathLst>
                <a:path w="1498600" h="1470660">
                  <a:moveTo>
                    <a:pt x="1394460" y="220980"/>
                  </a:moveTo>
                  <a:cubicBezTo>
                    <a:pt x="1169670" y="227330"/>
                    <a:pt x="1141730" y="240030"/>
                    <a:pt x="1089660" y="256540"/>
                  </a:cubicBezTo>
                  <a:cubicBezTo>
                    <a:pt x="1004570" y="283210"/>
                    <a:pt x="831850" y="337820"/>
                    <a:pt x="753110" y="374650"/>
                  </a:cubicBezTo>
                  <a:cubicBezTo>
                    <a:pt x="707390" y="394970"/>
                    <a:pt x="687070" y="405130"/>
                    <a:pt x="651510" y="435610"/>
                  </a:cubicBezTo>
                  <a:cubicBezTo>
                    <a:pt x="596900" y="480060"/>
                    <a:pt x="525780" y="563880"/>
                    <a:pt x="477520" y="633730"/>
                  </a:cubicBezTo>
                  <a:cubicBezTo>
                    <a:pt x="429260" y="703580"/>
                    <a:pt x="394970" y="774700"/>
                    <a:pt x="359410" y="854710"/>
                  </a:cubicBezTo>
                  <a:cubicBezTo>
                    <a:pt x="320040" y="944880"/>
                    <a:pt x="270510" y="1061720"/>
                    <a:pt x="252730" y="1151890"/>
                  </a:cubicBezTo>
                  <a:cubicBezTo>
                    <a:pt x="238760" y="1223010"/>
                    <a:pt x="254000" y="1300480"/>
                    <a:pt x="243840" y="1350010"/>
                  </a:cubicBezTo>
                  <a:cubicBezTo>
                    <a:pt x="238760" y="1380490"/>
                    <a:pt x="233680" y="1403350"/>
                    <a:pt x="219710" y="1422400"/>
                  </a:cubicBezTo>
                  <a:cubicBezTo>
                    <a:pt x="204470" y="1441450"/>
                    <a:pt x="179070" y="1457960"/>
                    <a:pt x="156210" y="1464310"/>
                  </a:cubicBezTo>
                  <a:cubicBezTo>
                    <a:pt x="132080" y="1470660"/>
                    <a:pt x="101600" y="1469390"/>
                    <a:pt x="80010" y="1459230"/>
                  </a:cubicBezTo>
                  <a:cubicBezTo>
                    <a:pt x="57150" y="1450340"/>
                    <a:pt x="34290" y="1430020"/>
                    <a:pt x="21590" y="1409700"/>
                  </a:cubicBezTo>
                  <a:cubicBezTo>
                    <a:pt x="10160" y="1389380"/>
                    <a:pt x="5080" y="1356360"/>
                    <a:pt x="6350" y="1334770"/>
                  </a:cubicBezTo>
                  <a:cubicBezTo>
                    <a:pt x="6350" y="1320800"/>
                    <a:pt x="8890" y="1310640"/>
                    <a:pt x="16510" y="1297940"/>
                  </a:cubicBezTo>
                  <a:cubicBezTo>
                    <a:pt x="26670" y="1280160"/>
                    <a:pt x="52070" y="1253490"/>
                    <a:pt x="69850" y="1243330"/>
                  </a:cubicBezTo>
                  <a:cubicBezTo>
                    <a:pt x="82550" y="1235710"/>
                    <a:pt x="93980" y="1233170"/>
                    <a:pt x="106680" y="1230630"/>
                  </a:cubicBezTo>
                  <a:cubicBezTo>
                    <a:pt x="119380" y="1229360"/>
                    <a:pt x="130810" y="1228090"/>
                    <a:pt x="144780" y="1231900"/>
                  </a:cubicBezTo>
                  <a:cubicBezTo>
                    <a:pt x="165100" y="1236980"/>
                    <a:pt x="195580" y="1249680"/>
                    <a:pt x="212090" y="1267460"/>
                  </a:cubicBezTo>
                  <a:cubicBezTo>
                    <a:pt x="228600" y="1285240"/>
                    <a:pt x="241300" y="1313180"/>
                    <a:pt x="243840" y="1337310"/>
                  </a:cubicBezTo>
                  <a:cubicBezTo>
                    <a:pt x="246380" y="1361440"/>
                    <a:pt x="236220" y="1393190"/>
                    <a:pt x="226060" y="1410970"/>
                  </a:cubicBezTo>
                  <a:cubicBezTo>
                    <a:pt x="219710" y="1424940"/>
                    <a:pt x="213360" y="1432560"/>
                    <a:pt x="201930" y="1440180"/>
                  </a:cubicBezTo>
                  <a:cubicBezTo>
                    <a:pt x="184150" y="1452880"/>
                    <a:pt x="154940" y="1466850"/>
                    <a:pt x="130810" y="1468120"/>
                  </a:cubicBezTo>
                  <a:cubicBezTo>
                    <a:pt x="106680" y="1469390"/>
                    <a:pt x="76200" y="1460500"/>
                    <a:pt x="57150" y="1447800"/>
                  </a:cubicBezTo>
                  <a:cubicBezTo>
                    <a:pt x="36830" y="1433830"/>
                    <a:pt x="20320" y="1412240"/>
                    <a:pt x="11430" y="1386840"/>
                  </a:cubicBezTo>
                  <a:cubicBezTo>
                    <a:pt x="0" y="1355090"/>
                    <a:pt x="5080" y="1308100"/>
                    <a:pt x="7620" y="1267460"/>
                  </a:cubicBezTo>
                  <a:cubicBezTo>
                    <a:pt x="10160" y="1225550"/>
                    <a:pt x="13970" y="1178560"/>
                    <a:pt x="25400" y="1137920"/>
                  </a:cubicBezTo>
                  <a:cubicBezTo>
                    <a:pt x="36830" y="1098550"/>
                    <a:pt x="63500" y="1064260"/>
                    <a:pt x="73660" y="1027430"/>
                  </a:cubicBezTo>
                  <a:cubicBezTo>
                    <a:pt x="83820" y="993140"/>
                    <a:pt x="76200" y="965200"/>
                    <a:pt x="87630" y="920750"/>
                  </a:cubicBezTo>
                  <a:cubicBezTo>
                    <a:pt x="109220" y="844550"/>
                    <a:pt x="160020" y="712470"/>
                    <a:pt x="218440" y="614680"/>
                  </a:cubicBezTo>
                  <a:cubicBezTo>
                    <a:pt x="280670" y="508000"/>
                    <a:pt x="373380" y="388620"/>
                    <a:pt x="455930" y="311150"/>
                  </a:cubicBezTo>
                  <a:cubicBezTo>
                    <a:pt x="524510" y="246380"/>
                    <a:pt x="575310" y="208280"/>
                    <a:pt x="665480" y="165100"/>
                  </a:cubicBezTo>
                  <a:cubicBezTo>
                    <a:pt x="800100" y="101600"/>
                    <a:pt x="1068070" y="29210"/>
                    <a:pt x="1202690" y="10160"/>
                  </a:cubicBezTo>
                  <a:cubicBezTo>
                    <a:pt x="1281430" y="0"/>
                    <a:pt x="1347470" y="2540"/>
                    <a:pt x="1394460" y="11430"/>
                  </a:cubicBezTo>
                  <a:cubicBezTo>
                    <a:pt x="1423670" y="16510"/>
                    <a:pt x="1446530" y="24130"/>
                    <a:pt x="1463040" y="38100"/>
                  </a:cubicBezTo>
                  <a:cubicBezTo>
                    <a:pt x="1477010" y="48260"/>
                    <a:pt x="1487170" y="62230"/>
                    <a:pt x="1492250" y="78740"/>
                  </a:cubicBezTo>
                  <a:cubicBezTo>
                    <a:pt x="1498600" y="99060"/>
                    <a:pt x="1498600" y="132080"/>
                    <a:pt x="1492250" y="152400"/>
                  </a:cubicBezTo>
                  <a:cubicBezTo>
                    <a:pt x="1487170" y="170180"/>
                    <a:pt x="1477010" y="182880"/>
                    <a:pt x="1463040" y="194310"/>
                  </a:cubicBezTo>
                  <a:cubicBezTo>
                    <a:pt x="1446530" y="207010"/>
                    <a:pt x="1394460" y="220980"/>
                    <a:pt x="1394460" y="22098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4" name="Group 34"/>
          <p:cNvGrpSpPr/>
          <p:nvPr/>
        </p:nvGrpSpPr>
        <p:grpSpPr>
          <a:xfrm>
            <a:off x="1503998" y="4130040"/>
            <a:ext cx="227647" cy="227647"/>
            <a:chOff x="0" y="0"/>
            <a:chExt cx="303530" cy="303530"/>
          </a:xfrm>
        </p:grpSpPr>
        <p:sp>
          <p:nvSpPr>
            <p:cNvPr id="35" name="Freeform 35"/>
            <p:cNvSpPr/>
            <p:nvPr/>
          </p:nvSpPr>
          <p:spPr>
            <a:xfrm>
              <a:off x="50800" y="48260"/>
              <a:ext cx="199390" cy="205740"/>
            </a:xfrm>
            <a:custGeom>
              <a:avLst/>
              <a:gdLst/>
              <a:ahLst/>
              <a:cxnLst/>
              <a:rect l="l" t="t" r="r" b="b"/>
              <a:pathLst>
                <a:path w="199390" h="205740">
                  <a:moveTo>
                    <a:pt x="199390" y="72390"/>
                  </a:moveTo>
                  <a:cubicBezTo>
                    <a:pt x="199390" y="137160"/>
                    <a:pt x="191770" y="153670"/>
                    <a:pt x="181610" y="166370"/>
                  </a:cubicBezTo>
                  <a:cubicBezTo>
                    <a:pt x="172720" y="177800"/>
                    <a:pt x="157480" y="189230"/>
                    <a:pt x="143510" y="195580"/>
                  </a:cubicBezTo>
                  <a:cubicBezTo>
                    <a:pt x="129540" y="201930"/>
                    <a:pt x="111760" y="205740"/>
                    <a:pt x="95250" y="204470"/>
                  </a:cubicBezTo>
                  <a:cubicBezTo>
                    <a:pt x="80010" y="203200"/>
                    <a:pt x="62230" y="198120"/>
                    <a:pt x="49530" y="190500"/>
                  </a:cubicBezTo>
                  <a:cubicBezTo>
                    <a:pt x="35560" y="181610"/>
                    <a:pt x="22860" y="168910"/>
                    <a:pt x="15240" y="156210"/>
                  </a:cubicBezTo>
                  <a:cubicBezTo>
                    <a:pt x="6350" y="142240"/>
                    <a:pt x="1270" y="124460"/>
                    <a:pt x="0" y="109220"/>
                  </a:cubicBezTo>
                  <a:cubicBezTo>
                    <a:pt x="0" y="93980"/>
                    <a:pt x="2540" y="76200"/>
                    <a:pt x="8890" y="60960"/>
                  </a:cubicBezTo>
                  <a:cubicBezTo>
                    <a:pt x="15240" y="46990"/>
                    <a:pt x="26670" y="33020"/>
                    <a:pt x="39370" y="22860"/>
                  </a:cubicBezTo>
                  <a:cubicBezTo>
                    <a:pt x="52070" y="13970"/>
                    <a:pt x="68580" y="6350"/>
                    <a:pt x="83820" y="2540"/>
                  </a:cubicBezTo>
                  <a:cubicBezTo>
                    <a:pt x="99060" y="0"/>
                    <a:pt x="116840" y="1270"/>
                    <a:pt x="132080" y="6350"/>
                  </a:cubicBezTo>
                  <a:cubicBezTo>
                    <a:pt x="147320" y="10160"/>
                    <a:pt x="173990" y="31750"/>
                    <a:pt x="173990" y="3175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17482483" y="6629756"/>
            <a:ext cx="189090" cy="652678"/>
            <a:chOff x="0" y="0"/>
            <a:chExt cx="683260" cy="2358390"/>
          </a:xfrm>
        </p:grpSpPr>
        <p:sp>
          <p:nvSpPr>
            <p:cNvPr id="37" name="Freeform 37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17259300" y="6829039"/>
            <a:ext cx="648109" cy="192957"/>
            <a:chOff x="0" y="0"/>
            <a:chExt cx="2341880" cy="697230"/>
          </a:xfrm>
        </p:grpSpPr>
        <p:sp>
          <p:nvSpPr>
            <p:cNvPr id="39" name="Freeform 39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0" name="Group 40"/>
          <p:cNvGrpSpPr/>
          <p:nvPr/>
        </p:nvGrpSpPr>
        <p:grpSpPr>
          <a:xfrm>
            <a:off x="11289041" y="278879"/>
            <a:ext cx="173597" cy="599201"/>
            <a:chOff x="0" y="0"/>
            <a:chExt cx="683260" cy="2358390"/>
          </a:xfrm>
        </p:grpSpPr>
        <p:sp>
          <p:nvSpPr>
            <p:cNvPr id="41" name="Freeform 4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11084144" y="461834"/>
            <a:ext cx="595006" cy="177147"/>
            <a:chOff x="0" y="0"/>
            <a:chExt cx="2341880" cy="697230"/>
          </a:xfrm>
        </p:grpSpPr>
        <p:sp>
          <p:nvSpPr>
            <p:cNvPr id="43" name="Freeform 4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17054214" y="2296998"/>
            <a:ext cx="179219" cy="618605"/>
            <a:chOff x="0" y="0"/>
            <a:chExt cx="683260" cy="2358390"/>
          </a:xfrm>
        </p:grpSpPr>
        <p:sp>
          <p:nvSpPr>
            <p:cNvPr id="45" name="Freeform 45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16842683" y="2485877"/>
            <a:ext cx="614274" cy="182883"/>
            <a:chOff x="0" y="0"/>
            <a:chExt cx="2341880" cy="697230"/>
          </a:xfrm>
        </p:grpSpPr>
        <p:sp>
          <p:nvSpPr>
            <p:cNvPr id="47" name="Freeform 47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1309239" y="1425302"/>
            <a:ext cx="187969" cy="648807"/>
            <a:chOff x="0" y="0"/>
            <a:chExt cx="683260" cy="2358390"/>
          </a:xfrm>
        </p:grpSpPr>
        <p:sp>
          <p:nvSpPr>
            <p:cNvPr id="49" name="Freeform 49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1087380" y="1623403"/>
            <a:ext cx="644265" cy="191812"/>
            <a:chOff x="0" y="0"/>
            <a:chExt cx="2341880" cy="697230"/>
          </a:xfrm>
        </p:grpSpPr>
        <p:sp>
          <p:nvSpPr>
            <p:cNvPr id="51" name="Freeform 51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52" name="TextBox 52"/>
          <p:cNvSpPr txBox="1"/>
          <p:nvPr/>
        </p:nvSpPr>
        <p:spPr>
          <a:xfrm>
            <a:off x="6901430" y="4413565"/>
            <a:ext cx="9941253" cy="238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7"/>
              </a:lnSpc>
            </a:pPr>
            <a:r>
              <a:rPr lang="en-US" sz="6840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Thank you for your attention</a:t>
            </a:r>
          </a:p>
        </p:txBody>
      </p:sp>
      <p:sp>
        <p:nvSpPr>
          <p:cNvPr id="53" name="Freeform 53"/>
          <p:cNvSpPr/>
          <p:nvPr/>
        </p:nvSpPr>
        <p:spPr>
          <a:xfrm flipH="1">
            <a:off x="2400685" y="1305459"/>
            <a:ext cx="3800090" cy="7360949"/>
          </a:xfrm>
          <a:custGeom>
            <a:avLst/>
            <a:gdLst/>
            <a:ahLst/>
            <a:cxnLst/>
            <a:rect l="l" t="t" r="r" b="b"/>
            <a:pathLst>
              <a:path w="3800090" h="7360949">
                <a:moveTo>
                  <a:pt x="3800090" y="0"/>
                </a:moveTo>
                <a:lnTo>
                  <a:pt x="0" y="0"/>
                </a:lnTo>
                <a:lnTo>
                  <a:pt x="0" y="7360949"/>
                </a:lnTo>
                <a:lnTo>
                  <a:pt x="3800090" y="7360949"/>
                </a:lnTo>
                <a:lnTo>
                  <a:pt x="380009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58139" y="1979977"/>
            <a:ext cx="9348296" cy="7054410"/>
            <a:chOff x="0" y="0"/>
            <a:chExt cx="2185397" cy="164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5397" cy="1649144"/>
            </a:xfrm>
            <a:custGeom>
              <a:avLst/>
              <a:gdLst/>
              <a:ahLst/>
              <a:cxnLst/>
              <a:rect l="l" t="t" r="r" b="b"/>
              <a:pathLst>
                <a:path w="2185397" h="1649144">
                  <a:moveTo>
                    <a:pt x="82816" y="0"/>
                  </a:moveTo>
                  <a:lnTo>
                    <a:pt x="2102581" y="0"/>
                  </a:lnTo>
                  <a:cubicBezTo>
                    <a:pt x="2124545" y="0"/>
                    <a:pt x="2145610" y="8725"/>
                    <a:pt x="2161141" y="24256"/>
                  </a:cubicBezTo>
                  <a:cubicBezTo>
                    <a:pt x="2176672" y="39787"/>
                    <a:pt x="2185397" y="60852"/>
                    <a:pt x="2185397" y="82816"/>
                  </a:cubicBezTo>
                  <a:lnTo>
                    <a:pt x="2185397" y="1566328"/>
                  </a:lnTo>
                  <a:cubicBezTo>
                    <a:pt x="2185397" y="1588292"/>
                    <a:pt x="2176672" y="1609357"/>
                    <a:pt x="2161141" y="1624888"/>
                  </a:cubicBezTo>
                  <a:cubicBezTo>
                    <a:pt x="2145610" y="1640419"/>
                    <a:pt x="2124545" y="1649144"/>
                    <a:pt x="2102581" y="1649144"/>
                  </a:cubicBezTo>
                  <a:lnTo>
                    <a:pt x="82816" y="1649144"/>
                  </a:lnTo>
                  <a:cubicBezTo>
                    <a:pt x="37078" y="1649144"/>
                    <a:pt x="0" y="1612066"/>
                    <a:pt x="0" y="1566328"/>
                  </a:cubicBezTo>
                  <a:lnTo>
                    <a:pt x="0" y="82816"/>
                  </a:lnTo>
                  <a:cubicBezTo>
                    <a:pt x="0" y="60852"/>
                    <a:pt x="8725" y="39787"/>
                    <a:pt x="24256" y="24256"/>
                  </a:cubicBezTo>
                  <a:cubicBezTo>
                    <a:pt x="39787" y="8725"/>
                    <a:pt x="60852" y="0"/>
                    <a:pt x="82816" y="0"/>
                  </a:cubicBezTo>
                  <a:close/>
                </a:path>
              </a:pathLst>
            </a:custGeom>
            <a:solidFill>
              <a:srgbClr val="F8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85397" cy="168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5348473" y="4245856"/>
            <a:ext cx="3598461" cy="6970385"/>
          </a:xfrm>
          <a:custGeom>
            <a:avLst/>
            <a:gdLst/>
            <a:ahLst/>
            <a:cxnLst/>
            <a:rect l="l" t="t" r="r" b="b"/>
            <a:pathLst>
              <a:path w="3598461" h="6970385">
                <a:moveTo>
                  <a:pt x="3598462" y="0"/>
                </a:moveTo>
                <a:lnTo>
                  <a:pt x="0" y="0"/>
                </a:lnTo>
                <a:lnTo>
                  <a:pt x="0" y="6970385"/>
                </a:lnTo>
                <a:lnTo>
                  <a:pt x="3598462" y="6970385"/>
                </a:lnTo>
                <a:lnTo>
                  <a:pt x="35984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022831" y="8717914"/>
            <a:ext cx="317650" cy="1096423"/>
            <a:chOff x="0" y="0"/>
            <a:chExt cx="683260" cy="2358390"/>
          </a:xfrm>
        </p:grpSpPr>
        <p:sp>
          <p:nvSpPr>
            <p:cNvPr id="7" name="Freeform 7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4647909" y="9052686"/>
            <a:ext cx="1088748" cy="324145"/>
            <a:chOff x="0" y="0"/>
            <a:chExt cx="2341880" cy="697230"/>
          </a:xfrm>
        </p:grpSpPr>
        <p:sp>
          <p:nvSpPr>
            <p:cNvPr id="9" name="Freeform 9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4532532" y="7971380"/>
            <a:ext cx="216282" cy="746534"/>
            <a:chOff x="0" y="0"/>
            <a:chExt cx="683260" cy="2358390"/>
          </a:xfrm>
        </p:grpSpPr>
        <p:sp>
          <p:nvSpPr>
            <p:cNvPr id="11" name="Freeform 1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4277256" y="8199320"/>
            <a:ext cx="741307" cy="220704"/>
            <a:chOff x="0" y="0"/>
            <a:chExt cx="2341880" cy="697230"/>
          </a:xfrm>
        </p:grpSpPr>
        <p:sp>
          <p:nvSpPr>
            <p:cNvPr id="13" name="Freeform 1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3791225" y="9052686"/>
            <a:ext cx="216282" cy="746534"/>
            <a:chOff x="0" y="0"/>
            <a:chExt cx="683260" cy="2358390"/>
          </a:xfrm>
        </p:grpSpPr>
        <p:sp>
          <p:nvSpPr>
            <p:cNvPr id="15" name="Freeform 15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3535948" y="9280626"/>
            <a:ext cx="741307" cy="220704"/>
            <a:chOff x="0" y="0"/>
            <a:chExt cx="2341880" cy="697230"/>
          </a:xfrm>
        </p:grpSpPr>
        <p:sp>
          <p:nvSpPr>
            <p:cNvPr id="17" name="Freeform 17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7020404" y="1606710"/>
            <a:ext cx="216282" cy="746534"/>
            <a:chOff x="0" y="0"/>
            <a:chExt cx="683260" cy="2358390"/>
          </a:xfrm>
        </p:grpSpPr>
        <p:sp>
          <p:nvSpPr>
            <p:cNvPr id="19" name="Freeform 19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16765128" y="1834650"/>
            <a:ext cx="741307" cy="220704"/>
            <a:chOff x="0" y="0"/>
            <a:chExt cx="2341880" cy="697230"/>
          </a:xfrm>
        </p:grpSpPr>
        <p:sp>
          <p:nvSpPr>
            <p:cNvPr id="21" name="Freeform 21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8421799" y="789282"/>
            <a:ext cx="357040" cy="1232387"/>
            <a:chOff x="0" y="0"/>
            <a:chExt cx="683260" cy="2358390"/>
          </a:xfrm>
        </p:grpSpPr>
        <p:sp>
          <p:nvSpPr>
            <p:cNvPr id="23" name="Freeform 23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8000385" y="1165568"/>
            <a:ext cx="1223759" cy="364340"/>
            <a:chOff x="0" y="0"/>
            <a:chExt cx="2341880" cy="697230"/>
          </a:xfrm>
        </p:grpSpPr>
        <p:sp>
          <p:nvSpPr>
            <p:cNvPr id="25" name="Freeform 25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9344486" y="1547782"/>
            <a:ext cx="251416" cy="867805"/>
            <a:chOff x="0" y="0"/>
            <a:chExt cx="683260" cy="2358390"/>
          </a:xfrm>
        </p:grpSpPr>
        <p:sp>
          <p:nvSpPr>
            <p:cNvPr id="27" name="Freeform 27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9047741" y="1812750"/>
            <a:ext cx="861730" cy="256556"/>
            <a:chOff x="0" y="0"/>
            <a:chExt cx="2341880" cy="697230"/>
          </a:xfrm>
        </p:grpSpPr>
        <p:sp>
          <p:nvSpPr>
            <p:cNvPr id="29" name="Freeform 29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10514320" y="9003564"/>
            <a:ext cx="216282" cy="746534"/>
            <a:chOff x="0" y="0"/>
            <a:chExt cx="683260" cy="2358390"/>
          </a:xfrm>
        </p:grpSpPr>
        <p:sp>
          <p:nvSpPr>
            <p:cNvPr id="31" name="Freeform 3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0259043" y="9231504"/>
            <a:ext cx="741307" cy="220704"/>
            <a:chOff x="0" y="0"/>
            <a:chExt cx="2341880" cy="697230"/>
          </a:xfrm>
        </p:grpSpPr>
        <p:sp>
          <p:nvSpPr>
            <p:cNvPr id="33" name="Freeform 3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8954927" y="2929937"/>
            <a:ext cx="7543115" cy="441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0408" lvl="1" indent="-395204" algn="l">
              <a:lnSpc>
                <a:spcPts val="5894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Pertukaran informasi dokter–pasien–keluarga</a:t>
            </a:r>
          </a:p>
          <a:p>
            <a:pPr marL="790408" lvl="1" indent="-395204" algn="l">
              <a:lnSpc>
                <a:spcPts val="5894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Bukan sekadar informasi, tapi membangun kepercayaan</a:t>
            </a:r>
          </a:p>
          <a:p>
            <a:pPr marL="790408" lvl="1" indent="-395204" algn="l">
              <a:lnSpc>
                <a:spcPts val="5894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Bertujuan mencapai keputusan bersama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885825"/>
            <a:ext cx="6447810" cy="364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3"/>
              </a:lnSpc>
            </a:pPr>
            <a:r>
              <a:rPr lang="en-US" sz="695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Definisi Komunikasi Medis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0274" y="1028700"/>
            <a:ext cx="17467452" cy="9133658"/>
            <a:chOff x="0" y="0"/>
            <a:chExt cx="10788650" cy="5641340"/>
          </a:xfrm>
        </p:grpSpPr>
        <p:sp>
          <p:nvSpPr>
            <p:cNvPr id="3" name="Freeform 3"/>
            <p:cNvSpPr/>
            <p:nvPr/>
          </p:nvSpPr>
          <p:spPr>
            <a:xfrm>
              <a:off x="-59690" y="44450"/>
              <a:ext cx="10797540" cy="5549900"/>
            </a:xfrm>
            <a:custGeom>
              <a:avLst/>
              <a:gdLst/>
              <a:ahLst/>
              <a:cxnLst/>
              <a:rect l="l" t="t" r="r" b="b"/>
              <a:pathLst>
                <a:path w="10797540" h="5549900">
                  <a:moveTo>
                    <a:pt x="110490" y="2599690"/>
                  </a:moveTo>
                  <a:cubicBezTo>
                    <a:pt x="415290" y="2404110"/>
                    <a:pt x="95250" y="2038350"/>
                    <a:pt x="134620" y="1824990"/>
                  </a:cubicBezTo>
                  <a:cubicBezTo>
                    <a:pt x="175260" y="1609090"/>
                    <a:pt x="406400" y="1346200"/>
                    <a:pt x="609600" y="1233170"/>
                  </a:cubicBezTo>
                  <a:cubicBezTo>
                    <a:pt x="808990" y="1122680"/>
                    <a:pt x="1074420" y="1165860"/>
                    <a:pt x="1336040" y="1145540"/>
                  </a:cubicBezTo>
                  <a:cubicBezTo>
                    <a:pt x="1640840" y="1121410"/>
                    <a:pt x="2209800" y="1113790"/>
                    <a:pt x="2329180" y="1107440"/>
                  </a:cubicBezTo>
                  <a:cubicBezTo>
                    <a:pt x="2355850" y="1106170"/>
                    <a:pt x="2374900" y="1112520"/>
                    <a:pt x="2377440" y="1104900"/>
                  </a:cubicBezTo>
                  <a:cubicBezTo>
                    <a:pt x="2379980" y="1097280"/>
                    <a:pt x="2348230" y="1078230"/>
                    <a:pt x="2332990" y="1055370"/>
                  </a:cubicBezTo>
                  <a:cubicBezTo>
                    <a:pt x="2310130" y="1022350"/>
                    <a:pt x="2278380" y="965200"/>
                    <a:pt x="2260600" y="916940"/>
                  </a:cubicBezTo>
                  <a:cubicBezTo>
                    <a:pt x="2241550" y="867410"/>
                    <a:pt x="2228850" y="815340"/>
                    <a:pt x="2222500" y="764540"/>
                  </a:cubicBezTo>
                  <a:cubicBezTo>
                    <a:pt x="2216150" y="712470"/>
                    <a:pt x="2216150" y="657860"/>
                    <a:pt x="2222500" y="607060"/>
                  </a:cubicBezTo>
                  <a:cubicBezTo>
                    <a:pt x="2228850" y="554990"/>
                    <a:pt x="2241550" y="502920"/>
                    <a:pt x="2260600" y="454660"/>
                  </a:cubicBezTo>
                  <a:cubicBezTo>
                    <a:pt x="2278380" y="405130"/>
                    <a:pt x="2303780" y="358140"/>
                    <a:pt x="2332990" y="314960"/>
                  </a:cubicBezTo>
                  <a:cubicBezTo>
                    <a:pt x="2363470" y="271780"/>
                    <a:pt x="2399030" y="231140"/>
                    <a:pt x="2438400" y="196850"/>
                  </a:cubicBezTo>
                  <a:cubicBezTo>
                    <a:pt x="2476500" y="162560"/>
                    <a:pt x="2520950" y="132080"/>
                    <a:pt x="2566670" y="107950"/>
                  </a:cubicBezTo>
                  <a:cubicBezTo>
                    <a:pt x="2613660" y="83820"/>
                    <a:pt x="2663190" y="64770"/>
                    <a:pt x="2713990" y="52070"/>
                  </a:cubicBezTo>
                  <a:cubicBezTo>
                    <a:pt x="2764790" y="39370"/>
                    <a:pt x="2799080" y="36830"/>
                    <a:pt x="2870200" y="33020"/>
                  </a:cubicBezTo>
                  <a:cubicBezTo>
                    <a:pt x="3018790" y="24130"/>
                    <a:pt x="3321050" y="38100"/>
                    <a:pt x="3562350" y="38100"/>
                  </a:cubicBezTo>
                  <a:cubicBezTo>
                    <a:pt x="3826510" y="38100"/>
                    <a:pt x="4119880" y="34290"/>
                    <a:pt x="4392930" y="30480"/>
                  </a:cubicBezTo>
                  <a:cubicBezTo>
                    <a:pt x="4658360" y="27940"/>
                    <a:pt x="4917440" y="22860"/>
                    <a:pt x="5181600" y="19050"/>
                  </a:cubicBezTo>
                  <a:cubicBezTo>
                    <a:pt x="5447030" y="15240"/>
                    <a:pt x="5720080" y="5080"/>
                    <a:pt x="5980430" y="6350"/>
                  </a:cubicBezTo>
                  <a:cubicBezTo>
                    <a:pt x="6229350" y="7620"/>
                    <a:pt x="6475730" y="0"/>
                    <a:pt x="6711950" y="24130"/>
                  </a:cubicBezTo>
                  <a:cubicBezTo>
                    <a:pt x="6935470" y="46990"/>
                    <a:pt x="7171690" y="35560"/>
                    <a:pt x="7362190" y="142240"/>
                  </a:cubicBezTo>
                  <a:cubicBezTo>
                    <a:pt x="7571740" y="259080"/>
                    <a:pt x="7848600" y="513080"/>
                    <a:pt x="7894320" y="737870"/>
                  </a:cubicBezTo>
                  <a:cubicBezTo>
                    <a:pt x="7940040" y="962660"/>
                    <a:pt x="7752080" y="1351280"/>
                    <a:pt x="7635240" y="1493520"/>
                  </a:cubicBezTo>
                  <a:cubicBezTo>
                    <a:pt x="7566660" y="1576070"/>
                    <a:pt x="7393940" y="1610360"/>
                    <a:pt x="7399020" y="1628140"/>
                  </a:cubicBezTo>
                  <a:cubicBezTo>
                    <a:pt x="7401560" y="1638300"/>
                    <a:pt x="7439660" y="1629410"/>
                    <a:pt x="7480300" y="1631950"/>
                  </a:cubicBezTo>
                  <a:cubicBezTo>
                    <a:pt x="7600950" y="1640840"/>
                    <a:pt x="7952740" y="1686560"/>
                    <a:pt x="8192770" y="1706880"/>
                  </a:cubicBezTo>
                  <a:cubicBezTo>
                    <a:pt x="8435340" y="1728470"/>
                    <a:pt x="8736330" y="1750060"/>
                    <a:pt x="8930640" y="1756410"/>
                  </a:cubicBezTo>
                  <a:cubicBezTo>
                    <a:pt x="9055100" y="1760220"/>
                    <a:pt x="9237980" y="1755140"/>
                    <a:pt x="9239250" y="1755140"/>
                  </a:cubicBezTo>
                  <a:cubicBezTo>
                    <a:pt x="9240520" y="1755140"/>
                    <a:pt x="9296400" y="1762760"/>
                    <a:pt x="9324340" y="1766570"/>
                  </a:cubicBezTo>
                  <a:cubicBezTo>
                    <a:pt x="9353550" y="1770380"/>
                    <a:pt x="9409430" y="1778000"/>
                    <a:pt x="9410700" y="1778000"/>
                  </a:cubicBezTo>
                  <a:cubicBezTo>
                    <a:pt x="9411970" y="1778000"/>
                    <a:pt x="9464040" y="1799590"/>
                    <a:pt x="9490710" y="1809750"/>
                  </a:cubicBezTo>
                  <a:cubicBezTo>
                    <a:pt x="9517380" y="1819910"/>
                    <a:pt x="9569450" y="1840230"/>
                    <a:pt x="9570720" y="1841500"/>
                  </a:cubicBezTo>
                  <a:cubicBezTo>
                    <a:pt x="9571990" y="1841500"/>
                    <a:pt x="9617710" y="1874520"/>
                    <a:pt x="9641840" y="1891030"/>
                  </a:cubicBezTo>
                  <a:cubicBezTo>
                    <a:pt x="9664700" y="1907540"/>
                    <a:pt x="9711690" y="1939290"/>
                    <a:pt x="9711690" y="1940560"/>
                  </a:cubicBezTo>
                  <a:cubicBezTo>
                    <a:pt x="9712960" y="1941830"/>
                    <a:pt x="9749790" y="1983740"/>
                    <a:pt x="9768840" y="2005330"/>
                  </a:cubicBezTo>
                  <a:cubicBezTo>
                    <a:pt x="9787890" y="2026920"/>
                    <a:pt x="9824720" y="2070100"/>
                    <a:pt x="9824720" y="2071370"/>
                  </a:cubicBezTo>
                  <a:cubicBezTo>
                    <a:pt x="9825990" y="2071370"/>
                    <a:pt x="9851390" y="2122170"/>
                    <a:pt x="9864090" y="2147570"/>
                  </a:cubicBezTo>
                  <a:cubicBezTo>
                    <a:pt x="9878060" y="2172970"/>
                    <a:pt x="9903460" y="2223770"/>
                    <a:pt x="9903460" y="2223770"/>
                  </a:cubicBezTo>
                  <a:cubicBezTo>
                    <a:pt x="9904730" y="2225040"/>
                    <a:pt x="9917430" y="2280920"/>
                    <a:pt x="9923780" y="2308860"/>
                  </a:cubicBezTo>
                  <a:cubicBezTo>
                    <a:pt x="9930130" y="2336800"/>
                    <a:pt x="9942830" y="2391410"/>
                    <a:pt x="9942830" y="2392680"/>
                  </a:cubicBezTo>
                  <a:cubicBezTo>
                    <a:pt x="9944100" y="2393950"/>
                    <a:pt x="9942830" y="2462530"/>
                    <a:pt x="9942830" y="2479040"/>
                  </a:cubicBezTo>
                  <a:cubicBezTo>
                    <a:pt x="9942830" y="2484120"/>
                    <a:pt x="9941560" y="2489200"/>
                    <a:pt x="9942830" y="2490470"/>
                  </a:cubicBezTo>
                  <a:cubicBezTo>
                    <a:pt x="9942830" y="2491740"/>
                    <a:pt x="9944100" y="2490470"/>
                    <a:pt x="9946640" y="2490470"/>
                  </a:cubicBezTo>
                  <a:cubicBezTo>
                    <a:pt x="9959340" y="2490470"/>
                    <a:pt x="10076180" y="2489200"/>
                    <a:pt x="10077450" y="2489200"/>
                  </a:cubicBezTo>
                  <a:cubicBezTo>
                    <a:pt x="10078720" y="2489200"/>
                    <a:pt x="10134600" y="2495550"/>
                    <a:pt x="10163810" y="2498090"/>
                  </a:cubicBezTo>
                  <a:cubicBezTo>
                    <a:pt x="10191750" y="2501900"/>
                    <a:pt x="10248900" y="2508250"/>
                    <a:pt x="10250170" y="2508250"/>
                  </a:cubicBezTo>
                  <a:cubicBezTo>
                    <a:pt x="10250170" y="2509520"/>
                    <a:pt x="10303510" y="2528570"/>
                    <a:pt x="10331450" y="2538730"/>
                  </a:cubicBezTo>
                  <a:cubicBezTo>
                    <a:pt x="10358120" y="2548890"/>
                    <a:pt x="10411460" y="2569210"/>
                    <a:pt x="10412730" y="2569210"/>
                  </a:cubicBezTo>
                  <a:cubicBezTo>
                    <a:pt x="10414000" y="2570480"/>
                    <a:pt x="10459720" y="2602230"/>
                    <a:pt x="10483850" y="2618740"/>
                  </a:cubicBezTo>
                  <a:cubicBezTo>
                    <a:pt x="10507980" y="2635250"/>
                    <a:pt x="10554970" y="2667000"/>
                    <a:pt x="10556240" y="2667000"/>
                  </a:cubicBezTo>
                  <a:cubicBezTo>
                    <a:pt x="10557510" y="2668270"/>
                    <a:pt x="10594340" y="2710180"/>
                    <a:pt x="10614660" y="2731770"/>
                  </a:cubicBezTo>
                  <a:cubicBezTo>
                    <a:pt x="10633710" y="2753360"/>
                    <a:pt x="10671810" y="2795270"/>
                    <a:pt x="10671810" y="2796540"/>
                  </a:cubicBezTo>
                  <a:cubicBezTo>
                    <a:pt x="10673080" y="2797810"/>
                    <a:pt x="10699750" y="2848610"/>
                    <a:pt x="10712450" y="2874010"/>
                  </a:cubicBezTo>
                  <a:cubicBezTo>
                    <a:pt x="10726420" y="2899410"/>
                    <a:pt x="10753090" y="2948940"/>
                    <a:pt x="10753090" y="2950210"/>
                  </a:cubicBezTo>
                  <a:cubicBezTo>
                    <a:pt x="10754360" y="2951480"/>
                    <a:pt x="10768330" y="3006090"/>
                    <a:pt x="10774680" y="3034030"/>
                  </a:cubicBezTo>
                  <a:cubicBezTo>
                    <a:pt x="10782300" y="3063240"/>
                    <a:pt x="10796270" y="3117850"/>
                    <a:pt x="10796270" y="3119120"/>
                  </a:cubicBezTo>
                  <a:cubicBezTo>
                    <a:pt x="10796270" y="3120390"/>
                    <a:pt x="10796270" y="3176270"/>
                    <a:pt x="10796270" y="3205480"/>
                  </a:cubicBezTo>
                  <a:cubicBezTo>
                    <a:pt x="10796270" y="3234690"/>
                    <a:pt x="10797540" y="3291840"/>
                    <a:pt x="10797540" y="3293110"/>
                  </a:cubicBezTo>
                  <a:cubicBezTo>
                    <a:pt x="10797540" y="3294380"/>
                    <a:pt x="10783570" y="3348990"/>
                    <a:pt x="10777220" y="3376930"/>
                  </a:cubicBezTo>
                  <a:cubicBezTo>
                    <a:pt x="10769600" y="3404870"/>
                    <a:pt x="10756900" y="3460750"/>
                    <a:pt x="10756900" y="3462020"/>
                  </a:cubicBezTo>
                  <a:cubicBezTo>
                    <a:pt x="10755630" y="3463290"/>
                    <a:pt x="10730230" y="3512820"/>
                    <a:pt x="10716260" y="3539490"/>
                  </a:cubicBezTo>
                  <a:cubicBezTo>
                    <a:pt x="10703560" y="3564890"/>
                    <a:pt x="10676890" y="3615690"/>
                    <a:pt x="10676890" y="3615690"/>
                  </a:cubicBezTo>
                  <a:cubicBezTo>
                    <a:pt x="10675620" y="3616960"/>
                    <a:pt x="10638790" y="3660140"/>
                    <a:pt x="10619740" y="3681730"/>
                  </a:cubicBezTo>
                  <a:cubicBezTo>
                    <a:pt x="10600690" y="3703320"/>
                    <a:pt x="10562590" y="3746500"/>
                    <a:pt x="10561320" y="3746500"/>
                  </a:cubicBezTo>
                  <a:cubicBezTo>
                    <a:pt x="10561320" y="3747770"/>
                    <a:pt x="10514330" y="3779520"/>
                    <a:pt x="10490200" y="3796030"/>
                  </a:cubicBezTo>
                  <a:cubicBezTo>
                    <a:pt x="10467340" y="3812540"/>
                    <a:pt x="10420350" y="3845560"/>
                    <a:pt x="10419080" y="3846830"/>
                  </a:cubicBezTo>
                  <a:cubicBezTo>
                    <a:pt x="10417810" y="3846830"/>
                    <a:pt x="10365740" y="3867150"/>
                    <a:pt x="10337800" y="3877310"/>
                  </a:cubicBezTo>
                  <a:cubicBezTo>
                    <a:pt x="10311130" y="3887470"/>
                    <a:pt x="10257790" y="3909060"/>
                    <a:pt x="10257790" y="3909060"/>
                  </a:cubicBezTo>
                  <a:cubicBezTo>
                    <a:pt x="10256520" y="3909060"/>
                    <a:pt x="10256520" y="3909060"/>
                    <a:pt x="10256520" y="3909060"/>
                  </a:cubicBezTo>
                  <a:cubicBezTo>
                    <a:pt x="10256520" y="3909060"/>
                    <a:pt x="10199370" y="3916680"/>
                    <a:pt x="10171430" y="3919220"/>
                  </a:cubicBezTo>
                  <a:cubicBezTo>
                    <a:pt x="10142220" y="3923030"/>
                    <a:pt x="10086340" y="3930650"/>
                    <a:pt x="10085070" y="3930650"/>
                  </a:cubicBezTo>
                  <a:cubicBezTo>
                    <a:pt x="10082530" y="3930650"/>
                    <a:pt x="9495790" y="4144010"/>
                    <a:pt x="9260840" y="4202430"/>
                  </a:cubicBezTo>
                  <a:cubicBezTo>
                    <a:pt x="9089390" y="4245610"/>
                    <a:pt x="8846820" y="4234180"/>
                    <a:pt x="8809990" y="4282440"/>
                  </a:cubicBezTo>
                  <a:cubicBezTo>
                    <a:pt x="8796020" y="4298950"/>
                    <a:pt x="8812530" y="4340860"/>
                    <a:pt x="8812530" y="4340860"/>
                  </a:cubicBezTo>
                  <a:cubicBezTo>
                    <a:pt x="8812530" y="4340860"/>
                    <a:pt x="8812530" y="4340860"/>
                    <a:pt x="8812530" y="4342130"/>
                  </a:cubicBezTo>
                  <a:cubicBezTo>
                    <a:pt x="8812530" y="4342130"/>
                    <a:pt x="8802370" y="4399280"/>
                    <a:pt x="8796020" y="4428490"/>
                  </a:cubicBezTo>
                  <a:cubicBezTo>
                    <a:pt x="8790940" y="4457700"/>
                    <a:pt x="8780780" y="4514850"/>
                    <a:pt x="8780780" y="4514850"/>
                  </a:cubicBezTo>
                  <a:cubicBezTo>
                    <a:pt x="8779510" y="4516120"/>
                    <a:pt x="8755380" y="4569460"/>
                    <a:pt x="8743950" y="4596130"/>
                  </a:cubicBezTo>
                  <a:cubicBezTo>
                    <a:pt x="8731250" y="4622800"/>
                    <a:pt x="8707120" y="4674870"/>
                    <a:pt x="8707120" y="4676140"/>
                  </a:cubicBezTo>
                  <a:cubicBezTo>
                    <a:pt x="8705850" y="4677410"/>
                    <a:pt x="8670290" y="4723130"/>
                    <a:pt x="8652510" y="4745990"/>
                  </a:cubicBezTo>
                  <a:cubicBezTo>
                    <a:pt x="8633460" y="4768850"/>
                    <a:pt x="8597900" y="4814570"/>
                    <a:pt x="8596630" y="4815840"/>
                  </a:cubicBezTo>
                  <a:cubicBezTo>
                    <a:pt x="8596630" y="4815840"/>
                    <a:pt x="8550910" y="4851400"/>
                    <a:pt x="8526780" y="4869180"/>
                  </a:cubicBezTo>
                  <a:cubicBezTo>
                    <a:pt x="8503920" y="4888230"/>
                    <a:pt x="8458200" y="4923790"/>
                    <a:pt x="8456930" y="4923790"/>
                  </a:cubicBezTo>
                  <a:cubicBezTo>
                    <a:pt x="8456930" y="4923790"/>
                    <a:pt x="8403590" y="4947920"/>
                    <a:pt x="8376920" y="4959350"/>
                  </a:cubicBezTo>
                  <a:cubicBezTo>
                    <a:pt x="8350250" y="4972050"/>
                    <a:pt x="8296910" y="4994910"/>
                    <a:pt x="8295640" y="4996180"/>
                  </a:cubicBezTo>
                  <a:cubicBezTo>
                    <a:pt x="8294370" y="4996180"/>
                    <a:pt x="8237220" y="5006340"/>
                    <a:pt x="8208010" y="5011420"/>
                  </a:cubicBezTo>
                  <a:cubicBezTo>
                    <a:pt x="8180070" y="5016500"/>
                    <a:pt x="8122920" y="5026660"/>
                    <a:pt x="8121650" y="5026660"/>
                  </a:cubicBezTo>
                  <a:cubicBezTo>
                    <a:pt x="8120380" y="5026660"/>
                    <a:pt x="8063230" y="5022850"/>
                    <a:pt x="8032750" y="5021580"/>
                  </a:cubicBezTo>
                  <a:cubicBezTo>
                    <a:pt x="8003540" y="5019040"/>
                    <a:pt x="7946390" y="5015230"/>
                    <a:pt x="7945120" y="5015230"/>
                  </a:cubicBezTo>
                  <a:cubicBezTo>
                    <a:pt x="7938770" y="5015230"/>
                    <a:pt x="7472680" y="5100320"/>
                    <a:pt x="7242810" y="5151120"/>
                  </a:cubicBezTo>
                  <a:cubicBezTo>
                    <a:pt x="7018020" y="5200650"/>
                    <a:pt x="6809740" y="5269230"/>
                    <a:pt x="6578600" y="5317490"/>
                  </a:cubicBezTo>
                  <a:cubicBezTo>
                    <a:pt x="6330950" y="5369560"/>
                    <a:pt x="6056630" y="5416550"/>
                    <a:pt x="5800090" y="5445760"/>
                  </a:cubicBezTo>
                  <a:cubicBezTo>
                    <a:pt x="5554980" y="5473700"/>
                    <a:pt x="5308600" y="5482590"/>
                    <a:pt x="5072380" y="5491480"/>
                  </a:cubicBezTo>
                  <a:cubicBezTo>
                    <a:pt x="4850130" y="5500370"/>
                    <a:pt x="4641850" y="5494020"/>
                    <a:pt x="4419600" y="5502910"/>
                  </a:cubicBezTo>
                  <a:cubicBezTo>
                    <a:pt x="4189730" y="5511800"/>
                    <a:pt x="3836670" y="5549900"/>
                    <a:pt x="3718560" y="5546090"/>
                  </a:cubicBezTo>
                  <a:cubicBezTo>
                    <a:pt x="3679190" y="5544820"/>
                    <a:pt x="3665220" y="5538470"/>
                    <a:pt x="3638550" y="5537200"/>
                  </a:cubicBezTo>
                  <a:cubicBezTo>
                    <a:pt x="3611880" y="5534660"/>
                    <a:pt x="3578860" y="5539740"/>
                    <a:pt x="3557270" y="5535930"/>
                  </a:cubicBezTo>
                  <a:cubicBezTo>
                    <a:pt x="3542030" y="5533390"/>
                    <a:pt x="3531870" y="5525770"/>
                    <a:pt x="3519170" y="5521960"/>
                  </a:cubicBezTo>
                  <a:cubicBezTo>
                    <a:pt x="3506470" y="5519420"/>
                    <a:pt x="3493770" y="5521960"/>
                    <a:pt x="3478530" y="5518150"/>
                  </a:cubicBezTo>
                  <a:cubicBezTo>
                    <a:pt x="3458210" y="5511800"/>
                    <a:pt x="3431540" y="5492750"/>
                    <a:pt x="3406140" y="5482590"/>
                  </a:cubicBezTo>
                  <a:cubicBezTo>
                    <a:pt x="3380740" y="5472430"/>
                    <a:pt x="3348990" y="5467350"/>
                    <a:pt x="3329940" y="5457190"/>
                  </a:cubicBezTo>
                  <a:cubicBezTo>
                    <a:pt x="3315970" y="5449570"/>
                    <a:pt x="3309620" y="5438140"/>
                    <a:pt x="3298190" y="5431790"/>
                  </a:cubicBezTo>
                  <a:cubicBezTo>
                    <a:pt x="3286760" y="5424170"/>
                    <a:pt x="3274060" y="5422900"/>
                    <a:pt x="3261360" y="5414010"/>
                  </a:cubicBezTo>
                  <a:cubicBezTo>
                    <a:pt x="3243580" y="5401310"/>
                    <a:pt x="3223260" y="5375910"/>
                    <a:pt x="3202940" y="5358130"/>
                  </a:cubicBezTo>
                  <a:cubicBezTo>
                    <a:pt x="3182620" y="5340350"/>
                    <a:pt x="3154680" y="5325110"/>
                    <a:pt x="3139440" y="5308600"/>
                  </a:cubicBezTo>
                  <a:cubicBezTo>
                    <a:pt x="3129280" y="5297170"/>
                    <a:pt x="3125470" y="5285740"/>
                    <a:pt x="3116580" y="5274310"/>
                  </a:cubicBezTo>
                  <a:cubicBezTo>
                    <a:pt x="3108960" y="5264150"/>
                    <a:pt x="3097530" y="5259070"/>
                    <a:pt x="3087370" y="5246370"/>
                  </a:cubicBezTo>
                  <a:cubicBezTo>
                    <a:pt x="3074670" y="5228590"/>
                    <a:pt x="3064510" y="5198110"/>
                    <a:pt x="3050540" y="5175250"/>
                  </a:cubicBezTo>
                  <a:cubicBezTo>
                    <a:pt x="3036570" y="5152390"/>
                    <a:pt x="3014980" y="5128260"/>
                    <a:pt x="3006090" y="5107940"/>
                  </a:cubicBezTo>
                  <a:cubicBezTo>
                    <a:pt x="2999740" y="5093970"/>
                    <a:pt x="3001010" y="5081270"/>
                    <a:pt x="2995930" y="5068570"/>
                  </a:cubicBezTo>
                  <a:cubicBezTo>
                    <a:pt x="2990850" y="5055870"/>
                    <a:pt x="2981960" y="5046980"/>
                    <a:pt x="2976880" y="5033010"/>
                  </a:cubicBezTo>
                  <a:cubicBezTo>
                    <a:pt x="2970530" y="5011420"/>
                    <a:pt x="2969260" y="4973320"/>
                    <a:pt x="2965450" y="4953000"/>
                  </a:cubicBezTo>
                  <a:cubicBezTo>
                    <a:pt x="2961640" y="4939030"/>
                    <a:pt x="2967990" y="4928870"/>
                    <a:pt x="2955290" y="4917440"/>
                  </a:cubicBezTo>
                  <a:cubicBezTo>
                    <a:pt x="2910840" y="4878070"/>
                    <a:pt x="2453640" y="4834890"/>
                    <a:pt x="2448560" y="4834890"/>
                  </a:cubicBezTo>
                  <a:cubicBezTo>
                    <a:pt x="2448560" y="4834890"/>
                    <a:pt x="2393950" y="4855210"/>
                    <a:pt x="2367280" y="4866640"/>
                  </a:cubicBezTo>
                  <a:cubicBezTo>
                    <a:pt x="2340610" y="4876800"/>
                    <a:pt x="2287270" y="4897120"/>
                    <a:pt x="2286000" y="4897120"/>
                  </a:cubicBezTo>
                  <a:cubicBezTo>
                    <a:pt x="2286000" y="4897120"/>
                    <a:pt x="2286000" y="4897120"/>
                    <a:pt x="2286000" y="4898390"/>
                  </a:cubicBezTo>
                  <a:cubicBezTo>
                    <a:pt x="2284730" y="4898390"/>
                    <a:pt x="2227580" y="4904740"/>
                    <a:pt x="2199640" y="4908550"/>
                  </a:cubicBezTo>
                  <a:cubicBezTo>
                    <a:pt x="2170430" y="4912360"/>
                    <a:pt x="2113280" y="4919980"/>
                    <a:pt x="2112010" y="4919980"/>
                  </a:cubicBezTo>
                  <a:cubicBezTo>
                    <a:pt x="2110740" y="4919980"/>
                    <a:pt x="2054860" y="4913630"/>
                    <a:pt x="2025650" y="4909820"/>
                  </a:cubicBezTo>
                  <a:cubicBezTo>
                    <a:pt x="1996440" y="4906010"/>
                    <a:pt x="1939290" y="4899660"/>
                    <a:pt x="1939290" y="4899660"/>
                  </a:cubicBezTo>
                  <a:cubicBezTo>
                    <a:pt x="1938020" y="4899660"/>
                    <a:pt x="1884680" y="4879340"/>
                    <a:pt x="1856740" y="4869180"/>
                  </a:cubicBezTo>
                  <a:cubicBezTo>
                    <a:pt x="1830070" y="4859020"/>
                    <a:pt x="1775460" y="4838700"/>
                    <a:pt x="1775460" y="4838700"/>
                  </a:cubicBezTo>
                  <a:cubicBezTo>
                    <a:pt x="1774190" y="4837430"/>
                    <a:pt x="1727200" y="4805680"/>
                    <a:pt x="1703070" y="4789170"/>
                  </a:cubicBezTo>
                  <a:cubicBezTo>
                    <a:pt x="1678940" y="4772660"/>
                    <a:pt x="1631950" y="4740910"/>
                    <a:pt x="1630680" y="4739640"/>
                  </a:cubicBezTo>
                  <a:cubicBezTo>
                    <a:pt x="1629410" y="4739640"/>
                    <a:pt x="1591310" y="4696460"/>
                    <a:pt x="1572260" y="4674870"/>
                  </a:cubicBezTo>
                  <a:cubicBezTo>
                    <a:pt x="1553210" y="4653280"/>
                    <a:pt x="1515110" y="4611370"/>
                    <a:pt x="1513840" y="4610100"/>
                  </a:cubicBezTo>
                  <a:cubicBezTo>
                    <a:pt x="1513840" y="4608830"/>
                    <a:pt x="1487170" y="4558030"/>
                    <a:pt x="1473200" y="4532630"/>
                  </a:cubicBezTo>
                  <a:cubicBezTo>
                    <a:pt x="1459230" y="4507230"/>
                    <a:pt x="1432560" y="4456430"/>
                    <a:pt x="1432560" y="4455160"/>
                  </a:cubicBezTo>
                  <a:cubicBezTo>
                    <a:pt x="1431290" y="4453890"/>
                    <a:pt x="1417320" y="4399280"/>
                    <a:pt x="1410970" y="4371340"/>
                  </a:cubicBezTo>
                  <a:cubicBezTo>
                    <a:pt x="1403350" y="4342130"/>
                    <a:pt x="1389380" y="4287520"/>
                    <a:pt x="1389380" y="4286250"/>
                  </a:cubicBezTo>
                  <a:cubicBezTo>
                    <a:pt x="1389380" y="4284980"/>
                    <a:pt x="1389380" y="4227830"/>
                    <a:pt x="1389380" y="4198620"/>
                  </a:cubicBezTo>
                  <a:cubicBezTo>
                    <a:pt x="1388110" y="4169410"/>
                    <a:pt x="1388110" y="4112260"/>
                    <a:pt x="1388110" y="4110990"/>
                  </a:cubicBezTo>
                  <a:cubicBezTo>
                    <a:pt x="1388110" y="4109720"/>
                    <a:pt x="1423670" y="4046220"/>
                    <a:pt x="1408430" y="4027170"/>
                  </a:cubicBezTo>
                  <a:cubicBezTo>
                    <a:pt x="1381760" y="3991610"/>
                    <a:pt x="1228090" y="4041140"/>
                    <a:pt x="1099820" y="4022090"/>
                  </a:cubicBezTo>
                  <a:cubicBezTo>
                    <a:pt x="873760" y="3987800"/>
                    <a:pt x="358140" y="3963670"/>
                    <a:pt x="187960" y="3751580"/>
                  </a:cubicBezTo>
                  <a:cubicBezTo>
                    <a:pt x="0" y="3516630"/>
                    <a:pt x="110490" y="2599690"/>
                    <a:pt x="110490" y="2599690"/>
                  </a:cubicBezTo>
                </a:path>
              </a:pathLst>
            </a:custGeom>
            <a:solidFill>
              <a:srgbClr val="F8F6E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849805" y="6846938"/>
            <a:ext cx="1857633" cy="3440062"/>
          </a:xfrm>
          <a:custGeom>
            <a:avLst/>
            <a:gdLst/>
            <a:ahLst/>
            <a:cxnLst/>
            <a:rect l="l" t="t" r="r" b="b"/>
            <a:pathLst>
              <a:path w="1857633" h="3440062">
                <a:moveTo>
                  <a:pt x="0" y="0"/>
                </a:moveTo>
                <a:lnTo>
                  <a:pt x="1857634" y="0"/>
                </a:lnTo>
                <a:lnTo>
                  <a:pt x="1857634" y="3440062"/>
                </a:lnTo>
                <a:lnTo>
                  <a:pt x="0" y="344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65600" y="2923009"/>
            <a:ext cx="3722400" cy="3289671"/>
          </a:xfrm>
          <a:custGeom>
            <a:avLst/>
            <a:gdLst/>
            <a:ahLst/>
            <a:cxnLst/>
            <a:rect l="l" t="t" r="r" b="b"/>
            <a:pathLst>
              <a:path w="3722400" h="3289671">
                <a:moveTo>
                  <a:pt x="0" y="0"/>
                </a:moveTo>
                <a:lnTo>
                  <a:pt x="3722400" y="0"/>
                </a:lnTo>
                <a:lnTo>
                  <a:pt x="3722400" y="3289671"/>
                </a:lnTo>
                <a:lnTo>
                  <a:pt x="0" y="3289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971687" y="7202991"/>
            <a:ext cx="2455113" cy="2126741"/>
          </a:xfrm>
          <a:custGeom>
            <a:avLst/>
            <a:gdLst/>
            <a:ahLst/>
            <a:cxnLst/>
            <a:rect l="l" t="t" r="r" b="b"/>
            <a:pathLst>
              <a:path w="2455113" h="2126741">
                <a:moveTo>
                  <a:pt x="0" y="0"/>
                </a:moveTo>
                <a:lnTo>
                  <a:pt x="2455113" y="0"/>
                </a:lnTo>
                <a:lnTo>
                  <a:pt x="2455113" y="2126741"/>
                </a:lnTo>
                <a:lnTo>
                  <a:pt x="0" y="21267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420717" y="8792691"/>
            <a:ext cx="193265" cy="667088"/>
            <a:chOff x="0" y="0"/>
            <a:chExt cx="683260" cy="2358390"/>
          </a:xfrm>
        </p:grpSpPr>
        <p:sp>
          <p:nvSpPr>
            <p:cNvPr id="8" name="Freeform 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3192607" y="8996373"/>
            <a:ext cx="662418" cy="197217"/>
            <a:chOff x="0" y="0"/>
            <a:chExt cx="2341880" cy="697230"/>
          </a:xfrm>
        </p:grpSpPr>
        <p:sp>
          <p:nvSpPr>
            <p:cNvPr id="10" name="Freeform 1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3920166" y="9203265"/>
            <a:ext cx="136091" cy="469741"/>
            <a:chOff x="0" y="0"/>
            <a:chExt cx="683260" cy="2358390"/>
          </a:xfrm>
        </p:grpSpPr>
        <p:sp>
          <p:nvSpPr>
            <p:cNvPr id="12" name="Freeform 1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759538" y="9346691"/>
            <a:ext cx="466452" cy="138873"/>
            <a:chOff x="0" y="0"/>
            <a:chExt cx="2341880" cy="697230"/>
          </a:xfrm>
        </p:grpSpPr>
        <p:sp>
          <p:nvSpPr>
            <p:cNvPr id="14" name="Freeform 1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947971" y="2166394"/>
            <a:ext cx="279488" cy="964700"/>
            <a:chOff x="0" y="0"/>
            <a:chExt cx="683260" cy="2358390"/>
          </a:xfrm>
        </p:grpSpPr>
        <p:sp>
          <p:nvSpPr>
            <p:cNvPr id="16" name="Freeform 1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618092" y="2460947"/>
            <a:ext cx="957947" cy="285202"/>
            <a:chOff x="0" y="0"/>
            <a:chExt cx="2341880" cy="697230"/>
          </a:xfrm>
        </p:grpSpPr>
        <p:sp>
          <p:nvSpPr>
            <p:cNvPr id="18" name="Freeform 1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670241" y="2760141"/>
            <a:ext cx="196806" cy="679309"/>
            <a:chOff x="0" y="0"/>
            <a:chExt cx="683260" cy="2358390"/>
          </a:xfrm>
        </p:grpSpPr>
        <p:sp>
          <p:nvSpPr>
            <p:cNvPr id="20" name="Freeform 2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437952" y="2967555"/>
            <a:ext cx="674554" cy="200830"/>
            <a:chOff x="0" y="0"/>
            <a:chExt cx="2341880" cy="697230"/>
          </a:xfrm>
        </p:grpSpPr>
        <p:sp>
          <p:nvSpPr>
            <p:cNvPr id="22" name="Freeform 2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7249658" y="6962643"/>
            <a:ext cx="279488" cy="964700"/>
            <a:chOff x="0" y="0"/>
            <a:chExt cx="683260" cy="2358390"/>
          </a:xfrm>
        </p:grpSpPr>
        <p:sp>
          <p:nvSpPr>
            <p:cNvPr id="24" name="Freeform 2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6919779" y="7257196"/>
            <a:ext cx="957947" cy="285202"/>
            <a:chOff x="0" y="0"/>
            <a:chExt cx="2341880" cy="697230"/>
          </a:xfrm>
        </p:grpSpPr>
        <p:sp>
          <p:nvSpPr>
            <p:cNvPr id="26" name="Freeform 2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6621590" y="546350"/>
            <a:ext cx="279488" cy="964700"/>
            <a:chOff x="0" y="0"/>
            <a:chExt cx="683260" cy="2358390"/>
          </a:xfrm>
        </p:grpSpPr>
        <p:sp>
          <p:nvSpPr>
            <p:cNvPr id="28" name="Freeform 2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6291711" y="840903"/>
            <a:ext cx="957947" cy="285202"/>
            <a:chOff x="0" y="0"/>
            <a:chExt cx="2341880" cy="697230"/>
          </a:xfrm>
        </p:grpSpPr>
        <p:sp>
          <p:nvSpPr>
            <p:cNvPr id="30" name="Freeform 3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31" name="TextBox 31"/>
          <p:cNvSpPr txBox="1"/>
          <p:nvPr/>
        </p:nvSpPr>
        <p:spPr>
          <a:xfrm>
            <a:off x="3117014" y="3470459"/>
            <a:ext cx="10445099" cy="537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9592" lvl="1" indent="-429796" algn="l">
              <a:lnSpc>
                <a:spcPts val="7166"/>
              </a:lnSpc>
              <a:buFont typeface="Arial"/>
              <a:buChar char="•"/>
            </a:pPr>
            <a:r>
              <a:rPr lang="en-US" sz="3981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Empati</a:t>
            </a:r>
          </a:p>
          <a:p>
            <a:pPr marL="859592" lvl="1" indent="-429796" algn="l">
              <a:lnSpc>
                <a:spcPts val="7166"/>
              </a:lnSpc>
              <a:buFont typeface="Arial"/>
              <a:buChar char="•"/>
            </a:pPr>
            <a:r>
              <a:rPr lang="en-US" sz="3981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Bahasa sederhana</a:t>
            </a:r>
          </a:p>
          <a:p>
            <a:pPr marL="859592" lvl="1" indent="-429796" algn="l">
              <a:lnSpc>
                <a:spcPts val="7166"/>
              </a:lnSpc>
              <a:buFont typeface="Arial"/>
              <a:buChar char="•"/>
            </a:pPr>
            <a:r>
              <a:rPr lang="en-US" sz="3981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Mendengarkan aktif</a:t>
            </a:r>
          </a:p>
          <a:p>
            <a:pPr marL="859592" lvl="1" indent="-429796" algn="l">
              <a:lnSpc>
                <a:spcPts val="7166"/>
              </a:lnSpc>
              <a:buFont typeface="Arial"/>
              <a:buChar char="•"/>
            </a:pPr>
            <a:r>
              <a:rPr lang="en-US" sz="3981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Memberi kesempatan bertanya</a:t>
            </a:r>
          </a:p>
          <a:p>
            <a:pPr marL="859592" lvl="1" indent="-429796" algn="l">
              <a:lnSpc>
                <a:spcPts val="7166"/>
              </a:lnSpc>
              <a:buFont typeface="Arial"/>
              <a:buChar char="•"/>
            </a:pPr>
            <a:r>
              <a:rPr lang="en-US" sz="3981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Konsistensi informasi</a:t>
            </a:r>
          </a:p>
          <a:p>
            <a:pPr algn="l">
              <a:lnSpc>
                <a:spcPts val="7166"/>
              </a:lnSpc>
            </a:pPr>
            <a:endParaRPr lang="en-US" sz="3981">
              <a:solidFill>
                <a:srgbClr val="3D383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07439" y="914400"/>
            <a:ext cx="12873123" cy="21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4"/>
              </a:lnSpc>
            </a:pPr>
            <a:r>
              <a:rPr lang="en-US" sz="6267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Prinsip Komunikasi Efektif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57" y="7669558"/>
            <a:ext cx="10425713" cy="4076616"/>
            <a:chOff x="0" y="0"/>
            <a:chExt cx="10516870" cy="4112260"/>
          </a:xfrm>
        </p:grpSpPr>
        <p:sp>
          <p:nvSpPr>
            <p:cNvPr id="3" name="Freeform 3"/>
            <p:cNvSpPr/>
            <p:nvPr/>
          </p:nvSpPr>
          <p:spPr>
            <a:xfrm>
              <a:off x="50800" y="45720"/>
              <a:ext cx="10415270" cy="4017010"/>
            </a:xfrm>
            <a:custGeom>
              <a:avLst/>
              <a:gdLst/>
              <a:ahLst/>
              <a:cxnLst/>
              <a:rect l="l" t="t" r="r" b="b"/>
              <a:pathLst>
                <a:path w="10415270" h="4017010">
                  <a:moveTo>
                    <a:pt x="0" y="1416050"/>
                  </a:moveTo>
                  <a:cubicBezTo>
                    <a:pt x="6350" y="1297940"/>
                    <a:pt x="8890" y="1239520"/>
                    <a:pt x="8890" y="1239520"/>
                  </a:cubicBezTo>
                  <a:cubicBezTo>
                    <a:pt x="8890" y="1238250"/>
                    <a:pt x="25400" y="1182370"/>
                    <a:pt x="34290" y="1154430"/>
                  </a:cubicBezTo>
                  <a:cubicBezTo>
                    <a:pt x="43180" y="1125220"/>
                    <a:pt x="59690" y="1070610"/>
                    <a:pt x="59690" y="1069340"/>
                  </a:cubicBezTo>
                  <a:cubicBezTo>
                    <a:pt x="59690" y="1068070"/>
                    <a:pt x="90170" y="1018540"/>
                    <a:pt x="105410" y="993140"/>
                  </a:cubicBezTo>
                  <a:cubicBezTo>
                    <a:pt x="119380" y="966470"/>
                    <a:pt x="149860" y="916940"/>
                    <a:pt x="149860" y="915670"/>
                  </a:cubicBezTo>
                  <a:cubicBezTo>
                    <a:pt x="151130" y="915670"/>
                    <a:pt x="191770" y="873760"/>
                    <a:pt x="212090" y="852170"/>
                  </a:cubicBezTo>
                  <a:cubicBezTo>
                    <a:pt x="232410" y="831850"/>
                    <a:pt x="273050" y="789940"/>
                    <a:pt x="274320" y="789940"/>
                  </a:cubicBezTo>
                  <a:cubicBezTo>
                    <a:pt x="274320" y="789940"/>
                    <a:pt x="274320" y="789940"/>
                    <a:pt x="274320" y="788670"/>
                  </a:cubicBezTo>
                  <a:cubicBezTo>
                    <a:pt x="275590" y="788670"/>
                    <a:pt x="325120" y="758190"/>
                    <a:pt x="349250" y="742950"/>
                  </a:cubicBezTo>
                  <a:cubicBezTo>
                    <a:pt x="374650" y="726440"/>
                    <a:pt x="424180" y="695960"/>
                    <a:pt x="425450" y="695960"/>
                  </a:cubicBezTo>
                  <a:cubicBezTo>
                    <a:pt x="426720" y="695960"/>
                    <a:pt x="570230" y="643890"/>
                    <a:pt x="674370" y="619760"/>
                  </a:cubicBezTo>
                  <a:cubicBezTo>
                    <a:pt x="844550" y="581660"/>
                    <a:pt x="1120140" y="544830"/>
                    <a:pt x="1350010" y="518160"/>
                  </a:cubicBezTo>
                  <a:cubicBezTo>
                    <a:pt x="1588770" y="491490"/>
                    <a:pt x="1852930" y="482600"/>
                    <a:pt x="2082800" y="463550"/>
                  </a:cubicBezTo>
                  <a:cubicBezTo>
                    <a:pt x="2287270" y="447040"/>
                    <a:pt x="2592070" y="463550"/>
                    <a:pt x="2660650" y="412750"/>
                  </a:cubicBezTo>
                  <a:cubicBezTo>
                    <a:pt x="2684780" y="393700"/>
                    <a:pt x="2674620" y="370840"/>
                    <a:pt x="2687320" y="345440"/>
                  </a:cubicBezTo>
                  <a:cubicBezTo>
                    <a:pt x="2707640" y="308610"/>
                    <a:pt x="2743200" y="255270"/>
                    <a:pt x="2778760" y="215900"/>
                  </a:cubicBezTo>
                  <a:cubicBezTo>
                    <a:pt x="2814320" y="177800"/>
                    <a:pt x="2854960" y="142240"/>
                    <a:pt x="2898140" y="113030"/>
                  </a:cubicBezTo>
                  <a:cubicBezTo>
                    <a:pt x="2941320" y="83820"/>
                    <a:pt x="2989580" y="59690"/>
                    <a:pt x="3039110" y="41910"/>
                  </a:cubicBezTo>
                  <a:cubicBezTo>
                    <a:pt x="3087370" y="24130"/>
                    <a:pt x="3140710" y="11430"/>
                    <a:pt x="3192780" y="5080"/>
                  </a:cubicBezTo>
                  <a:cubicBezTo>
                    <a:pt x="3243580" y="0"/>
                    <a:pt x="3350260" y="7620"/>
                    <a:pt x="3350260" y="7620"/>
                  </a:cubicBezTo>
                  <a:cubicBezTo>
                    <a:pt x="3350260" y="7620"/>
                    <a:pt x="3644900" y="48260"/>
                    <a:pt x="3823970" y="68580"/>
                  </a:cubicBezTo>
                  <a:cubicBezTo>
                    <a:pt x="4055110" y="93980"/>
                    <a:pt x="4359910" y="128270"/>
                    <a:pt x="4621530" y="143510"/>
                  </a:cubicBezTo>
                  <a:cubicBezTo>
                    <a:pt x="4871720" y="158750"/>
                    <a:pt x="5114290" y="153670"/>
                    <a:pt x="5360670" y="163830"/>
                  </a:cubicBezTo>
                  <a:cubicBezTo>
                    <a:pt x="5608320" y="173990"/>
                    <a:pt x="5854700" y="195580"/>
                    <a:pt x="6104890" y="203200"/>
                  </a:cubicBezTo>
                  <a:cubicBezTo>
                    <a:pt x="6356350" y="209550"/>
                    <a:pt x="6644640" y="205740"/>
                    <a:pt x="6863080" y="204470"/>
                  </a:cubicBezTo>
                  <a:cubicBezTo>
                    <a:pt x="7029450" y="203200"/>
                    <a:pt x="7298690" y="198120"/>
                    <a:pt x="7302500" y="198120"/>
                  </a:cubicBezTo>
                  <a:cubicBezTo>
                    <a:pt x="7303770" y="198120"/>
                    <a:pt x="7358380" y="204470"/>
                    <a:pt x="7387590" y="208280"/>
                  </a:cubicBezTo>
                  <a:cubicBezTo>
                    <a:pt x="7415530" y="212090"/>
                    <a:pt x="7470140" y="218440"/>
                    <a:pt x="7471410" y="218440"/>
                  </a:cubicBezTo>
                  <a:cubicBezTo>
                    <a:pt x="7472680" y="218440"/>
                    <a:pt x="7524750" y="238760"/>
                    <a:pt x="7551420" y="248920"/>
                  </a:cubicBezTo>
                  <a:cubicBezTo>
                    <a:pt x="7576820" y="259080"/>
                    <a:pt x="7628890" y="278130"/>
                    <a:pt x="7630160" y="278130"/>
                  </a:cubicBezTo>
                  <a:cubicBezTo>
                    <a:pt x="7630160" y="279400"/>
                    <a:pt x="7630160" y="279400"/>
                    <a:pt x="7630160" y="279400"/>
                  </a:cubicBezTo>
                  <a:cubicBezTo>
                    <a:pt x="7631430" y="279400"/>
                    <a:pt x="7677150" y="311150"/>
                    <a:pt x="7700010" y="327660"/>
                  </a:cubicBezTo>
                  <a:cubicBezTo>
                    <a:pt x="7724140" y="342900"/>
                    <a:pt x="7769860" y="374650"/>
                    <a:pt x="7769860" y="375920"/>
                  </a:cubicBezTo>
                  <a:cubicBezTo>
                    <a:pt x="7771130" y="375920"/>
                    <a:pt x="7807960" y="417830"/>
                    <a:pt x="7827010" y="439420"/>
                  </a:cubicBezTo>
                  <a:cubicBezTo>
                    <a:pt x="7844790" y="459740"/>
                    <a:pt x="7882890" y="501650"/>
                    <a:pt x="7882890" y="502920"/>
                  </a:cubicBezTo>
                  <a:cubicBezTo>
                    <a:pt x="7884160" y="504190"/>
                    <a:pt x="7909560" y="552450"/>
                    <a:pt x="7922260" y="577850"/>
                  </a:cubicBezTo>
                  <a:cubicBezTo>
                    <a:pt x="7936230" y="603250"/>
                    <a:pt x="7961630" y="651510"/>
                    <a:pt x="7961630" y="652780"/>
                  </a:cubicBezTo>
                  <a:cubicBezTo>
                    <a:pt x="7962900" y="654050"/>
                    <a:pt x="7975600" y="708660"/>
                    <a:pt x="7981950" y="735330"/>
                  </a:cubicBezTo>
                  <a:cubicBezTo>
                    <a:pt x="7988300" y="762000"/>
                    <a:pt x="7978140" y="796290"/>
                    <a:pt x="8001000" y="814070"/>
                  </a:cubicBezTo>
                  <a:cubicBezTo>
                    <a:pt x="8058150" y="858520"/>
                    <a:pt x="8295640" y="806450"/>
                    <a:pt x="8464550" y="812800"/>
                  </a:cubicBezTo>
                  <a:cubicBezTo>
                    <a:pt x="8667750" y="819150"/>
                    <a:pt x="8930640" y="838200"/>
                    <a:pt x="9140190" y="858520"/>
                  </a:cubicBezTo>
                  <a:cubicBezTo>
                    <a:pt x="9323070" y="876300"/>
                    <a:pt x="9559290" y="923290"/>
                    <a:pt x="9652000" y="922020"/>
                  </a:cubicBezTo>
                  <a:cubicBezTo>
                    <a:pt x="9687560" y="922020"/>
                    <a:pt x="9723120" y="911860"/>
                    <a:pt x="9724390" y="911860"/>
                  </a:cubicBezTo>
                  <a:cubicBezTo>
                    <a:pt x="9724390" y="911860"/>
                    <a:pt x="9782810" y="923290"/>
                    <a:pt x="9812020" y="928370"/>
                  </a:cubicBezTo>
                  <a:cubicBezTo>
                    <a:pt x="9839960" y="933450"/>
                    <a:pt x="9897110" y="943610"/>
                    <a:pt x="9898380" y="943610"/>
                  </a:cubicBezTo>
                  <a:cubicBezTo>
                    <a:pt x="9899650" y="943610"/>
                    <a:pt x="9951720" y="967740"/>
                    <a:pt x="9979660" y="979170"/>
                  </a:cubicBezTo>
                  <a:cubicBezTo>
                    <a:pt x="10006330" y="990600"/>
                    <a:pt x="10058400" y="1014730"/>
                    <a:pt x="10059670" y="1014730"/>
                  </a:cubicBezTo>
                  <a:cubicBezTo>
                    <a:pt x="10060940" y="1016000"/>
                    <a:pt x="10106660" y="1051560"/>
                    <a:pt x="10129520" y="1069340"/>
                  </a:cubicBezTo>
                  <a:cubicBezTo>
                    <a:pt x="10152380" y="1087120"/>
                    <a:pt x="10198100" y="1122680"/>
                    <a:pt x="10199370" y="1123950"/>
                  </a:cubicBezTo>
                  <a:cubicBezTo>
                    <a:pt x="10200640" y="1123950"/>
                    <a:pt x="10236200" y="1169670"/>
                    <a:pt x="10253980" y="1192530"/>
                  </a:cubicBezTo>
                  <a:cubicBezTo>
                    <a:pt x="10271760" y="1215390"/>
                    <a:pt x="10308590" y="1261110"/>
                    <a:pt x="10308590" y="1262380"/>
                  </a:cubicBezTo>
                  <a:cubicBezTo>
                    <a:pt x="10309860" y="1262380"/>
                    <a:pt x="10332720" y="1315720"/>
                    <a:pt x="10345420" y="1342390"/>
                  </a:cubicBezTo>
                  <a:cubicBezTo>
                    <a:pt x="10358120" y="1369060"/>
                    <a:pt x="10382250" y="1421130"/>
                    <a:pt x="10382250" y="1422400"/>
                  </a:cubicBezTo>
                  <a:cubicBezTo>
                    <a:pt x="10382250" y="1423670"/>
                    <a:pt x="10392410" y="1480820"/>
                    <a:pt x="10398760" y="1508760"/>
                  </a:cubicBezTo>
                  <a:cubicBezTo>
                    <a:pt x="10403840" y="1537970"/>
                    <a:pt x="10415270" y="1595120"/>
                    <a:pt x="10415270" y="1596390"/>
                  </a:cubicBezTo>
                  <a:cubicBezTo>
                    <a:pt x="10415270" y="1597660"/>
                    <a:pt x="10411460" y="1654810"/>
                    <a:pt x="10410190" y="1684020"/>
                  </a:cubicBezTo>
                  <a:cubicBezTo>
                    <a:pt x="10407650" y="1713230"/>
                    <a:pt x="10405110" y="1771650"/>
                    <a:pt x="10405110" y="1772920"/>
                  </a:cubicBezTo>
                  <a:cubicBezTo>
                    <a:pt x="10405110" y="1774190"/>
                    <a:pt x="10387330" y="1828800"/>
                    <a:pt x="10378440" y="1856740"/>
                  </a:cubicBezTo>
                  <a:cubicBezTo>
                    <a:pt x="10370820" y="1884680"/>
                    <a:pt x="10353040" y="1940560"/>
                    <a:pt x="10353040" y="1941830"/>
                  </a:cubicBezTo>
                  <a:cubicBezTo>
                    <a:pt x="10353040" y="1941830"/>
                    <a:pt x="10322560" y="1991360"/>
                    <a:pt x="10307320" y="2016760"/>
                  </a:cubicBezTo>
                  <a:cubicBezTo>
                    <a:pt x="10292080" y="2042160"/>
                    <a:pt x="10262870" y="2091690"/>
                    <a:pt x="10262870" y="2092960"/>
                  </a:cubicBezTo>
                  <a:cubicBezTo>
                    <a:pt x="10261600" y="2094230"/>
                    <a:pt x="10214610" y="2141220"/>
                    <a:pt x="10200640" y="2155190"/>
                  </a:cubicBezTo>
                  <a:cubicBezTo>
                    <a:pt x="10193020" y="2162810"/>
                    <a:pt x="10184130" y="2167890"/>
                    <a:pt x="10184130" y="2171700"/>
                  </a:cubicBezTo>
                  <a:cubicBezTo>
                    <a:pt x="10184130" y="2174240"/>
                    <a:pt x="10187940" y="2176780"/>
                    <a:pt x="10187940" y="2176780"/>
                  </a:cubicBezTo>
                  <a:cubicBezTo>
                    <a:pt x="10187940" y="2178050"/>
                    <a:pt x="10210800" y="2231390"/>
                    <a:pt x="10223500" y="2258060"/>
                  </a:cubicBezTo>
                  <a:cubicBezTo>
                    <a:pt x="10234930" y="2284730"/>
                    <a:pt x="10257790" y="2338070"/>
                    <a:pt x="10259060" y="2339340"/>
                  </a:cubicBezTo>
                  <a:cubicBezTo>
                    <a:pt x="10259060" y="2340610"/>
                    <a:pt x="10267950" y="2397760"/>
                    <a:pt x="10273030" y="2426970"/>
                  </a:cubicBezTo>
                  <a:cubicBezTo>
                    <a:pt x="10278110" y="2454910"/>
                    <a:pt x="10288270" y="2512060"/>
                    <a:pt x="10288270" y="2513330"/>
                  </a:cubicBezTo>
                  <a:cubicBezTo>
                    <a:pt x="10288270" y="2514600"/>
                    <a:pt x="10284460" y="2573020"/>
                    <a:pt x="10281920" y="2602230"/>
                  </a:cubicBezTo>
                  <a:cubicBezTo>
                    <a:pt x="10280650" y="2631440"/>
                    <a:pt x="10275570" y="2688590"/>
                    <a:pt x="10275570" y="2689860"/>
                  </a:cubicBezTo>
                  <a:cubicBezTo>
                    <a:pt x="10275570" y="2691130"/>
                    <a:pt x="10257790" y="2747010"/>
                    <a:pt x="10248900" y="2774950"/>
                  </a:cubicBezTo>
                  <a:cubicBezTo>
                    <a:pt x="10240010" y="2802890"/>
                    <a:pt x="10222230" y="2857500"/>
                    <a:pt x="10220960" y="2858770"/>
                  </a:cubicBezTo>
                  <a:cubicBezTo>
                    <a:pt x="10220960" y="2860040"/>
                    <a:pt x="10190480" y="2908300"/>
                    <a:pt x="10175240" y="2933700"/>
                  </a:cubicBezTo>
                  <a:cubicBezTo>
                    <a:pt x="10158730" y="2959100"/>
                    <a:pt x="10128250" y="3008630"/>
                    <a:pt x="10128250" y="3008630"/>
                  </a:cubicBezTo>
                  <a:cubicBezTo>
                    <a:pt x="10128250" y="3008630"/>
                    <a:pt x="10128250" y="3008630"/>
                    <a:pt x="10128250" y="3009900"/>
                  </a:cubicBezTo>
                  <a:cubicBezTo>
                    <a:pt x="10126980" y="3009900"/>
                    <a:pt x="10086340" y="3050540"/>
                    <a:pt x="10064750" y="3070860"/>
                  </a:cubicBezTo>
                  <a:cubicBezTo>
                    <a:pt x="10043160" y="3091180"/>
                    <a:pt x="10002520" y="3131820"/>
                    <a:pt x="10001250" y="3133090"/>
                  </a:cubicBezTo>
                  <a:cubicBezTo>
                    <a:pt x="9999980" y="3134360"/>
                    <a:pt x="9950450" y="3163570"/>
                    <a:pt x="9925050" y="3177540"/>
                  </a:cubicBezTo>
                  <a:cubicBezTo>
                    <a:pt x="9899650" y="3192780"/>
                    <a:pt x="9850120" y="3221990"/>
                    <a:pt x="9848850" y="3223260"/>
                  </a:cubicBezTo>
                  <a:cubicBezTo>
                    <a:pt x="9847580" y="3223260"/>
                    <a:pt x="9792970" y="3239770"/>
                    <a:pt x="9763760" y="3248660"/>
                  </a:cubicBezTo>
                  <a:cubicBezTo>
                    <a:pt x="9735820" y="3256280"/>
                    <a:pt x="9679940" y="3274060"/>
                    <a:pt x="9678670" y="3274060"/>
                  </a:cubicBezTo>
                  <a:cubicBezTo>
                    <a:pt x="9678670" y="3274060"/>
                    <a:pt x="9620250" y="3276600"/>
                    <a:pt x="9591040" y="3277870"/>
                  </a:cubicBezTo>
                  <a:cubicBezTo>
                    <a:pt x="9561830" y="3279140"/>
                    <a:pt x="9504680" y="3282950"/>
                    <a:pt x="9502140" y="3282950"/>
                  </a:cubicBezTo>
                  <a:cubicBezTo>
                    <a:pt x="9497060" y="3282950"/>
                    <a:pt x="8845550" y="3395980"/>
                    <a:pt x="8602980" y="3415030"/>
                  </a:cubicBezTo>
                  <a:cubicBezTo>
                    <a:pt x="8440420" y="3427730"/>
                    <a:pt x="8234680" y="3382010"/>
                    <a:pt x="8192770" y="3418840"/>
                  </a:cubicBezTo>
                  <a:cubicBezTo>
                    <a:pt x="8177530" y="3432810"/>
                    <a:pt x="8191500" y="3458210"/>
                    <a:pt x="8186420" y="3474720"/>
                  </a:cubicBezTo>
                  <a:cubicBezTo>
                    <a:pt x="8182610" y="3488690"/>
                    <a:pt x="8172450" y="3498850"/>
                    <a:pt x="8168640" y="3511550"/>
                  </a:cubicBezTo>
                  <a:cubicBezTo>
                    <a:pt x="8163560" y="3524250"/>
                    <a:pt x="8164830" y="3536950"/>
                    <a:pt x="8159750" y="3550920"/>
                  </a:cubicBezTo>
                  <a:cubicBezTo>
                    <a:pt x="8150860" y="3572510"/>
                    <a:pt x="8129270" y="3596640"/>
                    <a:pt x="8116570" y="3620770"/>
                  </a:cubicBezTo>
                  <a:cubicBezTo>
                    <a:pt x="8103870" y="3644900"/>
                    <a:pt x="8093710" y="3675380"/>
                    <a:pt x="8081010" y="3694430"/>
                  </a:cubicBezTo>
                  <a:cubicBezTo>
                    <a:pt x="8072120" y="3707130"/>
                    <a:pt x="8060690" y="3712210"/>
                    <a:pt x="8053070" y="3723640"/>
                  </a:cubicBezTo>
                  <a:cubicBezTo>
                    <a:pt x="8044180" y="3733800"/>
                    <a:pt x="8041640" y="3746500"/>
                    <a:pt x="8031480" y="3757930"/>
                  </a:cubicBezTo>
                  <a:cubicBezTo>
                    <a:pt x="8016240" y="3774440"/>
                    <a:pt x="7988300" y="3792220"/>
                    <a:pt x="7969250" y="3810000"/>
                  </a:cubicBezTo>
                  <a:cubicBezTo>
                    <a:pt x="7948930" y="3829050"/>
                    <a:pt x="7929880" y="3855720"/>
                    <a:pt x="7912100" y="3868420"/>
                  </a:cubicBezTo>
                  <a:cubicBezTo>
                    <a:pt x="7899400" y="3878580"/>
                    <a:pt x="7886700" y="3879850"/>
                    <a:pt x="7875270" y="3887470"/>
                  </a:cubicBezTo>
                  <a:cubicBezTo>
                    <a:pt x="7863840" y="3895090"/>
                    <a:pt x="7857490" y="3905250"/>
                    <a:pt x="7843520" y="3912870"/>
                  </a:cubicBezTo>
                  <a:cubicBezTo>
                    <a:pt x="7824470" y="3924300"/>
                    <a:pt x="7792720" y="3931920"/>
                    <a:pt x="7768590" y="3942080"/>
                  </a:cubicBezTo>
                  <a:cubicBezTo>
                    <a:pt x="7743190" y="3953510"/>
                    <a:pt x="7716520" y="3972560"/>
                    <a:pt x="7696200" y="3980180"/>
                  </a:cubicBezTo>
                  <a:cubicBezTo>
                    <a:pt x="7680960" y="3985260"/>
                    <a:pt x="7668260" y="3982720"/>
                    <a:pt x="7655560" y="3986530"/>
                  </a:cubicBezTo>
                  <a:cubicBezTo>
                    <a:pt x="7641590" y="3989070"/>
                    <a:pt x="7632700" y="3997960"/>
                    <a:pt x="7617460" y="4000500"/>
                  </a:cubicBezTo>
                  <a:cubicBezTo>
                    <a:pt x="7595870" y="4005580"/>
                    <a:pt x="7562850" y="4001770"/>
                    <a:pt x="7536180" y="4004310"/>
                  </a:cubicBezTo>
                  <a:cubicBezTo>
                    <a:pt x="7508240" y="4006850"/>
                    <a:pt x="7481570" y="4015740"/>
                    <a:pt x="7454900" y="4015740"/>
                  </a:cubicBezTo>
                  <a:cubicBezTo>
                    <a:pt x="7430770" y="4017010"/>
                    <a:pt x="7395210" y="4010660"/>
                    <a:pt x="7382510" y="4010660"/>
                  </a:cubicBezTo>
                  <a:cubicBezTo>
                    <a:pt x="7378700" y="4010660"/>
                    <a:pt x="7376160" y="4010660"/>
                    <a:pt x="7373620" y="4010660"/>
                  </a:cubicBezTo>
                  <a:cubicBezTo>
                    <a:pt x="7372350" y="4010660"/>
                    <a:pt x="7372350" y="4009390"/>
                    <a:pt x="7369810" y="4009390"/>
                  </a:cubicBezTo>
                  <a:cubicBezTo>
                    <a:pt x="7346950" y="4005580"/>
                    <a:pt x="7199630" y="3991610"/>
                    <a:pt x="7082790" y="3986530"/>
                  </a:cubicBezTo>
                  <a:cubicBezTo>
                    <a:pt x="6899910" y="3977640"/>
                    <a:pt x="6609080" y="3982720"/>
                    <a:pt x="6381750" y="3976370"/>
                  </a:cubicBezTo>
                  <a:cubicBezTo>
                    <a:pt x="6164580" y="3968750"/>
                    <a:pt x="5967730" y="3956050"/>
                    <a:pt x="5744210" y="3947160"/>
                  </a:cubicBezTo>
                  <a:cubicBezTo>
                    <a:pt x="5496560" y="3937000"/>
                    <a:pt x="5218430" y="3926840"/>
                    <a:pt x="4958080" y="3921760"/>
                  </a:cubicBezTo>
                  <a:cubicBezTo>
                    <a:pt x="4699000" y="3917950"/>
                    <a:pt x="4447540" y="3920490"/>
                    <a:pt x="4185920" y="3920490"/>
                  </a:cubicBezTo>
                  <a:cubicBezTo>
                    <a:pt x="3917950" y="3921760"/>
                    <a:pt x="3630930" y="3923030"/>
                    <a:pt x="3368040" y="3924300"/>
                  </a:cubicBezTo>
                  <a:cubicBezTo>
                    <a:pt x="3122930" y="3924300"/>
                    <a:pt x="2903220" y="3928110"/>
                    <a:pt x="2659380" y="3924300"/>
                  </a:cubicBezTo>
                  <a:cubicBezTo>
                    <a:pt x="2396490" y="3919220"/>
                    <a:pt x="1846580" y="3895090"/>
                    <a:pt x="1844040" y="3895090"/>
                  </a:cubicBezTo>
                  <a:cubicBezTo>
                    <a:pt x="1844040" y="3895090"/>
                    <a:pt x="1844040" y="3895090"/>
                    <a:pt x="1842770" y="3895090"/>
                  </a:cubicBezTo>
                  <a:cubicBezTo>
                    <a:pt x="1841500" y="3895090"/>
                    <a:pt x="1784350" y="3890010"/>
                    <a:pt x="1753870" y="3888740"/>
                  </a:cubicBezTo>
                  <a:cubicBezTo>
                    <a:pt x="1724660" y="3886200"/>
                    <a:pt x="1666240" y="3882390"/>
                    <a:pt x="1664970" y="3881120"/>
                  </a:cubicBezTo>
                  <a:cubicBezTo>
                    <a:pt x="1663700" y="3881120"/>
                    <a:pt x="1609090" y="3863340"/>
                    <a:pt x="1579880" y="3854450"/>
                  </a:cubicBezTo>
                  <a:cubicBezTo>
                    <a:pt x="1551940" y="3844290"/>
                    <a:pt x="1496060" y="3826510"/>
                    <a:pt x="1494790" y="3826510"/>
                  </a:cubicBezTo>
                  <a:cubicBezTo>
                    <a:pt x="1494790" y="3826510"/>
                    <a:pt x="1445260" y="3794760"/>
                    <a:pt x="1419860" y="3779520"/>
                  </a:cubicBezTo>
                  <a:cubicBezTo>
                    <a:pt x="1394460" y="3763010"/>
                    <a:pt x="1344930" y="3732530"/>
                    <a:pt x="1343660" y="3732530"/>
                  </a:cubicBezTo>
                  <a:cubicBezTo>
                    <a:pt x="1342390" y="3731260"/>
                    <a:pt x="1301750" y="3689350"/>
                    <a:pt x="1281430" y="3667760"/>
                  </a:cubicBezTo>
                  <a:cubicBezTo>
                    <a:pt x="1259840" y="3646170"/>
                    <a:pt x="1219200" y="3605530"/>
                    <a:pt x="1219200" y="3604260"/>
                  </a:cubicBezTo>
                  <a:cubicBezTo>
                    <a:pt x="1217930" y="3602990"/>
                    <a:pt x="1188720" y="3552190"/>
                    <a:pt x="1173480" y="3526790"/>
                  </a:cubicBezTo>
                  <a:cubicBezTo>
                    <a:pt x="1158240" y="3501390"/>
                    <a:pt x="1129030" y="3450590"/>
                    <a:pt x="1127760" y="3450590"/>
                  </a:cubicBezTo>
                  <a:cubicBezTo>
                    <a:pt x="1127760" y="3450590"/>
                    <a:pt x="1127760" y="3450590"/>
                    <a:pt x="1127760" y="3449320"/>
                  </a:cubicBezTo>
                  <a:cubicBezTo>
                    <a:pt x="1127760" y="3449320"/>
                    <a:pt x="1111250" y="3393440"/>
                    <a:pt x="1102360" y="3364230"/>
                  </a:cubicBezTo>
                  <a:cubicBezTo>
                    <a:pt x="1094740" y="3336290"/>
                    <a:pt x="1076960" y="3280410"/>
                    <a:pt x="1076960" y="3279140"/>
                  </a:cubicBezTo>
                  <a:cubicBezTo>
                    <a:pt x="1076960" y="3277870"/>
                    <a:pt x="1074420" y="3219450"/>
                    <a:pt x="1073150" y="3188970"/>
                  </a:cubicBezTo>
                  <a:cubicBezTo>
                    <a:pt x="1071880" y="3159760"/>
                    <a:pt x="1068070" y="3101340"/>
                    <a:pt x="1069340" y="3100070"/>
                  </a:cubicBezTo>
                  <a:cubicBezTo>
                    <a:pt x="1069340" y="3100070"/>
                    <a:pt x="1083310" y="3075940"/>
                    <a:pt x="1075690" y="3064510"/>
                  </a:cubicBezTo>
                  <a:cubicBezTo>
                    <a:pt x="1045210" y="3020060"/>
                    <a:pt x="671830" y="3070860"/>
                    <a:pt x="508000" y="2974340"/>
                  </a:cubicBezTo>
                  <a:cubicBezTo>
                    <a:pt x="318770" y="2862580"/>
                    <a:pt x="59690" y="2565400"/>
                    <a:pt x="39370" y="2373630"/>
                  </a:cubicBezTo>
                  <a:cubicBezTo>
                    <a:pt x="24130" y="2217420"/>
                    <a:pt x="276860" y="1985010"/>
                    <a:pt x="261620" y="1922780"/>
                  </a:cubicBezTo>
                  <a:cubicBezTo>
                    <a:pt x="256540" y="1902460"/>
                    <a:pt x="219710" y="1891030"/>
                    <a:pt x="219710" y="1889760"/>
                  </a:cubicBezTo>
                  <a:cubicBezTo>
                    <a:pt x="218440" y="1889760"/>
                    <a:pt x="181610" y="1844040"/>
                    <a:pt x="163830" y="1821180"/>
                  </a:cubicBezTo>
                  <a:cubicBezTo>
                    <a:pt x="144780" y="1797050"/>
                    <a:pt x="109220" y="1752600"/>
                    <a:pt x="107950" y="1751330"/>
                  </a:cubicBezTo>
                  <a:cubicBezTo>
                    <a:pt x="107950" y="1750060"/>
                    <a:pt x="83820" y="1697990"/>
                    <a:pt x="71120" y="1671320"/>
                  </a:cubicBezTo>
                  <a:cubicBezTo>
                    <a:pt x="58420" y="1644650"/>
                    <a:pt x="34290" y="1591310"/>
                    <a:pt x="34290" y="1590040"/>
                  </a:cubicBezTo>
                  <a:cubicBezTo>
                    <a:pt x="33020" y="1588770"/>
                    <a:pt x="22860" y="1532890"/>
                    <a:pt x="16510" y="1503680"/>
                  </a:cubicBezTo>
                  <a:cubicBezTo>
                    <a:pt x="11430" y="1474470"/>
                    <a:pt x="0" y="1417320"/>
                    <a:pt x="0" y="1416050"/>
                  </a:cubicBezTo>
                </a:path>
              </a:pathLst>
            </a:custGeom>
            <a:solidFill>
              <a:srgbClr val="F8F6E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2217807" y="4741933"/>
            <a:ext cx="6308796" cy="5741004"/>
          </a:xfrm>
          <a:custGeom>
            <a:avLst/>
            <a:gdLst/>
            <a:ahLst/>
            <a:cxnLst/>
            <a:rect l="l" t="t" r="r" b="b"/>
            <a:pathLst>
              <a:path w="6308796" h="5741004">
                <a:moveTo>
                  <a:pt x="0" y="0"/>
                </a:moveTo>
                <a:lnTo>
                  <a:pt x="6308796" y="0"/>
                </a:lnTo>
                <a:lnTo>
                  <a:pt x="6308796" y="5741004"/>
                </a:lnTo>
                <a:lnTo>
                  <a:pt x="0" y="5741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240169" y="4813300"/>
            <a:ext cx="127462" cy="439957"/>
            <a:chOff x="0" y="0"/>
            <a:chExt cx="683260" cy="2358390"/>
          </a:xfrm>
        </p:grpSpPr>
        <p:sp>
          <p:nvSpPr>
            <p:cNvPr id="6" name="Freeform 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8089726" y="4947633"/>
            <a:ext cx="436877" cy="130068"/>
            <a:chOff x="0" y="0"/>
            <a:chExt cx="2341880" cy="69723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877768" y="8084287"/>
            <a:ext cx="168109" cy="580258"/>
            <a:chOff x="0" y="0"/>
            <a:chExt cx="683260" cy="2358390"/>
          </a:xfrm>
        </p:grpSpPr>
        <p:sp>
          <p:nvSpPr>
            <p:cNvPr id="10" name="Freeform 1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679349" y="8261458"/>
            <a:ext cx="576195" cy="171546"/>
            <a:chOff x="0" y="0"/>
            <a:chExt cx="2341880" cy="697230"/>
          </a:xfrm>
        </p:grpSpPr>
        <p:sp>
          <p:nvSpPr>
            <p:cNvPr id="12" name="Freeform 1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130123" y="7852746"/>
            <a:ext cx="168109" cy="580258"/>
            <a:chOff x="0" y="0"/>
            <a:chExt cx="683260" cy="2358390"/>
          </a:xfrm>
        </p:grpSpPr>
        <p:sp>
          <p:nvSpPr>
            <p:cNvPr id="14" name="Freeform 1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931704" y="8029917"/>
            <a:ext cx="576195" cy="171546"/>
            <a:chOff x="0" y="0"/>
            <a:chExt cx="2341880" cy="69723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810236" y="688790"/>
            <a:ext cx="217156" cy="749552"/>
            <a:chOff x="0" y="0"/>
            <a:chExt cx="683260" cy="2358390"/>
          </a:xfrm>
        </p:grpSpPr>
        <p:sp>
          <p:nvSpPr>
            <p:cNvPr id="18" name="Freeform 1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53927" y="917651"/>
            <a:ext cx="744305" cy="221596"/>
            <a:chOff x="0" y="0"/>
            <a:chExt cx="2341880" cy="697230"/>
          </a:xfrm>
        </p:grpSpPr>
        <p:sp>
          <p:nvSpPr>
            <p:cNvPr id="20" name="Freeform 2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2021304" y="4673000"/>
            <a:ext cx="223270" cy="770655"/>
            <a:chOff x="0" y="0"/>
            <a:chExt cx="683260" cy="2358390"/>
          </a:xfrm>
        </p:grpSpPr>
        <p:sp>
          <p:nvSpPr>
            <p:cNvPr id="22" name="Freeform 2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757779" y="4908305"/>
            <a:ext cx="765260" cy="227835"/>
            <a:chOff x="0" y="0"/>
            <a:chExt cx="2341880" cy="697230"/>
          </a:xfrm>
        </p:grpSpPr>
        <p:sp>
          <p:nvSpPr>
            <p:cNvPr id="24" name="Freeform 2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7549245" y="3713257"/>
            <a:ext cx="168109" cy="580258"/>
            <a:chOff x="0" y="0"/>
            <a:chExt cx="683260" cy="2358390"/>
          </a:xfrm>
        </p:grpSpPr>
        <p:sp>
          <p:nvSpPr>
            <p:cNvPr id="26" name="Freeform 2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7350826" y="3890428"/>
            <a:ext cx="576195" cy="171546"/>
            <a:chOff x="0" y="0"/>
            <a:chExt cx="2341880" cy="69723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9240978" y="3342910"/>
            <a:ext cx="7627797" cy="532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Memberi edukasi medis yang jelas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Menunjukkan empati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Mendukung pengambilan keputusan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Menjadi teladan komunikasi sehat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3D383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089726" y="1314517"/>
            <a:ext cx="8206826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649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Peran Dokter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22413"/>
            <a:ext cx="8754251" cy="6545232"/>
            <a:chOff x="0" y="0"/>
            <a:chExt cx="10516870" cy="7863078"/>
          </a:xfrm>
        </p:grpSpPr>
        <p:sp>
          <p:nvSpPr>
            <p:cNvPr id="3" name="Freeform 3"/>
            <p:cNvSpPr/>
            <p:nvPr/>
          </p:nvSpPr>
          <p:spPr>
            <a:xfrm>
              <a:off x="50800" y="87421"/>
              <a:ext cx="10415270" cy="7680950"/>
            </a:xfrm>
            <a:custGeom>
              <a:avLst/>
              <a:gdLst/>
              <a:ahLst/>
              <a:cxnLst/>
              <a:rect l="l" t="t" r="r" b="b"/>
              <a:pathLst>
                <a:path w="10415270" h="7680950">
                  <a:moveTo>
                    <a:pt x="0" y="2707638"/>
                  </a:moveTo>
                  <a:cubicBezTo>
                    <a:pt x="6350" y="2481800"/>
                    <a:pt x="8890" y="2370094"/>
                    <a:pt x="8890" y="2370094"/>
                  </a:cubicBezTo>
                  <a:cubicBezTo>
                    <a:pt x="8890" y="2367666"/>
                    <a:pt x="25400" y="2260817"/>
                    <a:pt x="34290" y="2207393"/>
                  </a:cubicBezTo>
                  <a:cubicBezTo>
                    <a:pt x="43180" y="2151541"/>
                    <a:pt x="59690" y="2047121"/>
                    <a:pt x="59690" y="2044692"/>
                  </a:cubicBezTo>
                  <a:cubicBezTo>
                    <a:pt x="59690" y="2042264"/>
                    <a:pt x="90170" y="1947557"/>
                    <a:pt x="105410" y="1898990"/>
                  </a:cubicBezTo>
                  <a:cubicBezTo>
                    <a:pt x="119380" y="1847994"/>
                    <a:pt x="149860" y="1753287"/>
                    <a:pt x="149860" y="1750859"/>
                  </a:cubicBezTo>
                  <a:cubicBezTo>
                    <a:pt x="151130" y="1750859"/>
                    <a:pt x="191770" y="1670722"/>
                    <a:pt x="212090" y="1629440"/>
                  </a:cubicBezTo>
                  <a:cubicBezTo>
                    <a:pt x="232410" y="1590586"/>
                    <a:pt x="273050" y="1510450"/>
                    <a:pt x="274320" y="1510450"/>
                  </a:cubicBezTo>
                  <a:cubicBezTo>
                    <a:pt x="274320" y="1510450"/>
                    <a:pt x="274320" y="1510450"/>
                    <a:pt x="274320" y="1508021"/>
                  </a:cubicBezTo>
                  <a:cubicBezTo>
                    <a:pt x="275590" y="1508021"/>
                    <a:pt x="325120" y="1449740"/>
                    <a:pt x="349250" y="1420600"/>
                  </a:cubicBezTo>
                  <a:cubicBezTo>
                    <a:pt x="374650" y="1389031"/>
                    <a:pt x="424180" y="1330750"/>
                    <a:pt x="425450" y="1330750"/>
                  </a:cubicBezTo>
                  <a:cubicBezTo>
                    <a:pt x="426720" y="1330750"/>
                    <a:pt x="570230" y="1231187"/>
                    <a:pt x="674370" y="1185047"/>
                  </a:cubicBezTo>
                  <a:cubicBezTo>
                    <a:pt x="844550" y="1112196"/>
                    <a:pt x="1120140" y="1041773"/>
                    <a:pt x="1350010" y="990777"/>
                  </a:cubicBezTo>
                  <a:cubicBezTo>
                    <a:pt x="1588770" y="939782"/>
                    <a:pt x="1852930" y="922783"/>
                    <a:pt x="2082800" y="886357"/>
                  </a:cubicBezTo>
                  <a:cubicBezTo>
                    <a:pt x="2287270" y="854788"/>
                    <a:pt x="2592070" y="886357"/>
                    <a:pt x="2660650" y="789222"/>
                  </a:cubicBezTo>
                  <a:cubicBezTo>
                    <a:pt x="2684780" y="752797"/>
                    <a:pt x="2674620" y="709086"/>
                    <a:pt x="2687320" y="660518"/>
                  </a:cubicBezTo>
                  <a:cubicBezTo>
                    <a:pt x="2707640" y="590096"/>
                    <a:pt x="2743200" y="488104"/>
                    <a:pt x="2778760" y="412824"/>
                  </a:cubicBezTo>
                  <a:cubicBezTo>
                    <a:pt x="2814320" y="339973"/>
                    <a:pt x="2854960" y="271978"/>
                    <a:pt x="2898140" y="216126"/>
                  </a:cubicBezTo>
                  <a:cubicBezTo>
                    <a:pt x="2941320" y="160273"/>
                    <a:pt x="2989580" y="114134"/>
                    <a:pt x="3039110" y="80137"/>
                  </a:cubicBezTo>
                  <a:cubicBezTo>
                    <a:pt x="3087370" y="46140"/>
                    <a:pt x="3140710" y="21856"/>
                    <a:pt x="3192780" y="9714"/>
                  </a:cubicBezTo>
                  <a:cubicBezTo>
                    <a:pt x="3243580" y="0"/>
                    <a:pt x="3350260" y="14571"/>
                    <a:pt x="3350260" y="14571"/>
                  </a:cubicBezTo>
                  <a:cubicBezTo>
                    <a:pt x="3350260" y="14571"/>
                    <a:pt x="3644900" y="92279"/>
                    <a:pt x="3823970" y="131133"/>
                  </a:cubicBezTo>
                  <a:cubicBezTo>
                    <a:pt x="4055110" y="179700"/>
                    <a:pt x="4359910" y="245266"/>
                    <a:pt x="4621530" y="274407"/>
                  </a:cubicBezTo>
                  <a:cubicBezTo>
                    <a:pt x="4871720" y="303547"/>
                    <a:pt x="5114290" y="293834"/>
                    <a:pt x="5360670" y="313261"/>
                  </a:cubicBezTo>
                  <a:cubicBezTo>
                    <a:pt x="5608320" y="332688"/>
                    <a:pt x="5854700" y="373970"/>
                    <a:pt x="6104890" y="388540"/>
                  </a:cubicBezTo>
                  <a:cubicBezTo>
                    <a:pt x="6356350" y="400682"/>
                    <a:pt x="6644640" y="393397"/>
                    <a:pt x="6863080" y="390969"/>
                  </a:cubicBezTo>
                  <a:cubicBezTo>
                    <a:pt x="7029450" y="388540"/>
                    <a:pt x="7298690" y="378827"/>
                    <a:pt x="7302500" y="378827"/>
                  </a:cubicBezTo>
                  <a:cubicBezTo>
                    <a:pt x="7303770" y="378827"/>
                    <a:pt x="7358380" y="390969"/>
                    <a:pt x="7387590" y="398254"/>
                  </a:cubicBezTo>
                  <a:cubicBezTo>
                    <a:pt x="7415530" y="405539"/>
                    <a:pt x="7470140" y="417681"/>
                    <a:pt x="7471410" y="417681"/>
                  </a:cubicBezTo>
                  <a:cubicBezTo>
                    <a:pt x="7472680" y="417681"/>
                    <a:pt x="7524750" y="456535"/>
                    <a:pt x="7551420" y="475962"/>
                  </a:cubicBezTo>
                  <a:cubicBezTo>
                    <a:pt x="7576820" y="495389"/>
                    <a:pt x="7628890" y="531815"/>
                    <a:pt x="7630160" y="531815"/>
                  </a:cubicBezTo>
                  <a:cubicBezTo>
                    <a:pt x="7630160" y="534243"/>
                    <a:pt x="7630160" y="534243"/>
                    <a:pt x="7630160" y="534243"/>
                  </a:cubicBezTo>
                  <a:cubicBezTo>
                    <a:pt x="7631430" y="534243"/>
                    <a:pt x="7677150" y="594952"/>
                    <a:pt x="7700010" y="626521"/>
                  </a:cubicBezTo>
                  <a:cubicBezTo>
                    <a:pt x="7724140" y="655662"/>
                    <a:pt x="7769860" y="716371"/>
                    <a:pt x="7769860" y="718800"/>
                  </a:cubicBezTo>
                  <a:cubicBezTo>
                    <a:pt x="7771130" y="718800"/>
                    <a:pt x="7807960" y="798936"/>
                    <a:pt x="7827010" y="840218"/>
                  </a:cubicBezTo>
                  <a:cubicBezTo>
                    <a:pt x="7844790" y="879072"/>
                    <a:pt x="7882890" y="959209"/>
                    <a:pt x="7882890" y="961637"/>
                  </a:cubicBezTo>
                  <a:cubicBezTo>
                    <a:pt x="7884160" y="964065"/>
                    <a:pt x="7909560" y="1056344"/>
                    <a:pt x="7922260" y="1104911"/>
                  </a:cubicBezTo>
                  <a:cubicBezTo>
                    <a:pt x="7936230" y="1153479"/>
                    <a:pt x="7961630" y="1245757"/>
                    <a:pt x="7961630" y="1248185"/>
                  </a:cubicBezTo>
                  <a:cubicBezTo>
                    <a:pt x="7962900" y="1250614"/>
                    <a:pt x="7975600" y="1355034"/>
                    <a:pt x="7981950" y="1406030"/>
                  </a:cubicBezTo>
                  <a:cubicBezTo>
                    <a:pt x="7988300" y="1457025"/>
                    <a:pt x="7978140" y="1522592"/>
                    <a:pt x="8001000" y="1556589"/>
                  </a:cubicBezTo>
                  <a:cubicBezTo>
                    <a:pt x="8058150" y="1641582"/>
                    <a:pt x="8295640" y="1542018"/>
                    <a:pt x="8464550" y="1554160"/>
                  </a:cubicBezTo>
                  <a:cubicBezTo>
                    <a:pt x="8667750" y="1566302"/>
                    <a:pt x="8930640" y="1602728"/>
                    <a:pt x="9140190" y="1641582"/>
                  </a:cubicBezTo>
                  <a:cubicBezTo>
                    <a:pt x="9323070" y="1675579"/>
                    <a:pt x="9559290" y="1765429"/>
                    <a:pt x="9652000" y="1763001"/>
                  </a:cubicBezTo>
                  <a:cubicBezTo>
                    <a:pt x="9687560" y="1763001"/>
                    <a:pt x="9723120" y="1743574"/>
                    <a:pt x="9724390" y="1743574"/>
                  </a:cubicBezTo>
                  <a:cubicBezTo>
                    <a:pt x="9724390" y="1743574"/>
                    <a:pt x="9782810" y="1765429"/>
                    <a:pt x="9812020" y="1775142"/>
                  </a:cubicBezTo>
                  <a:cubicBezTo>
                    <a:pt x="9839960" y="1784856"/>
                    <a:pt x="9897110" y="1804283"/>
                    <a:pt x="9898380" y="1804283"/>
                  </a:cubicBezTo>
                  <a:cubicBezTo>
                    <a:pt x="9899650" y="1804283"/>
                    <a:pt x="9951720" y="1850422"/>
                    <a:pt x="9979660" y="1872278"/>
                  </a:cubicBezTo>
                  <a:cubicBezTo>
                    <a:pt x="10006330" y="1894133"/>
                    <a:pt x="10058400" y="1940272"/>
                    <a:pt x="10059670" y="1940272"/>
                  </a:cubicBezTo>
                  <a:cubicBezTo>
                    <a:pt x="10060940" y="1942700"/>
                    <a:pt x="10106660" y="2010695"/>
                    <a:pt x="10129520" y="2044692"/>
                  </a:cubicBezTo>
                  <a:cubicBezTo>
                    <a:pt x="10152380" y="2078689"/>
                    <a:pt x="10198100" y="2146684"/>
                    <a:pt x="10199370" y="2149112"/>
                  </a:cubicBezTo>
                  <a:cubicBezTo>
                    <a:pt x="10200640" y="2149112"/>
                    <a:pt x="10236200" y="2236534"/>
                    <a:pt x="10253980" y="2280245"/>
                  </a:cubicBezTo>
                  <a:cubicBezTo>
                    <a:pt x="10271760" y="2323955"/>
                    <a:pt x="10308590" y="2411377"/>
                    <a:pt x="10308590" y="2413805"/>
                  </a:cubicBezTo>
                  <a:cubicBezTo>
                    <a:pt x="10309860" y="2413805"/>
                    <a:pt x="10332720" y="2515797"/>
                    <a:pt x="10345420" y="2566793"/>
                  </a:cubicBezTo>
                  <a:cubicBezTo>
                    <a:pt x="10358120" y="2617789"/>
                    <a:pt x="10382250" y="2717352"/>
                    <a:pt x="10382250" y="2719780"/>
                  </a:cubicBezTo>
                  <a:cubicBezTo>
                    <a:pt x="10382250" y="2722209"/>
                    <a:pt x="10392410" y="2831486"/>
                    <a:pt x="10398760" y="2884910"/>
                  </a:cubicBezTo>
                  <a:cubicBezTo>
                    <a:pt x="10403840" y="2940762"/>
                    <a:pt x="10415270" y="3050039"/>
                    <a:pt x="10415270" y="3052468"/>
                  </a:cubicBezTo>
                  <a:cubicBezTo>
                    <a:pt x="10415270" y="3054896"/>
                    <a:pt x="10411460" y="3164173"/>
                    <a:pt x="10410190" y="3220026"/>
                  </a:cubicBezTo>
                  <a:cubicBezTo>
                    <a:pt x="10407650" y="3275878"/>
                    <a:pt x="10405110" y="3387584"/>
                    <a:pt x="10405110" y="3390012"/>
                  </a:cubicBezTo>
                  <a:cubicBezTo>
                    <a:pt x="10405110" y="3392440"/>
                    <a:pt x="10387330" y="3496861"/>
                    <a:pt x="10378440" y="3550285"/>
                  </a:cubicBezTo>
                  <a:cubicBezTo>
                    <a:pt x="10370820" y="3603709"/>
                    <a:pt x="10353040" y="3710557"/>
                    <a:pt x="10353040" y="3712986"/>
                  </a:cubicBezTo>
                  <a:cubicBezTo>
                    <a:pt x="10353040" y="3712986"/>
                    <a:pt x="10322560" y="3807692"/>
                    <a:pt x="10307320" y="3856260"/>
                  </a:cubicBezTo>
                  <a:cubicBezTo>
                    <a:pt x="10292080" y="3904827"/>
                    <a:pt x="10262870" y="3999534"/>
                    <a:pt x="10262870" y="4001962"/>
                  </a:cubicBezTo>
                  <a:cubicBezTo>
                    <a:pt x="10261600" y="4004391"/>
                    <a:pt x="10214610" y="4094240"/>
                    <a:pt x="10200640" y="4120953"/>
                  </a:cubicBezTo>
                  <a:cubicBezTo>
                    <a:pt x="10193020" y="4135523"/>
                    <a:pt x="10184130" y="4145237"/>
                    <a:pt x="10184130" y="4152522"/>
                  </a:cubicBezTo>
                  <a:cubicBezTo>
                    <a:pt x="10184130" y="4157378"/>
                    <a:pt x="10187940" y="4162235"/>
                    <a:pt x="10187940" y="4162235"/>
                  </a:cubicBezTo>
                  <a:cubicBezTo>
                    <a:pt x="10187940" y="4164664"/>
                    <a:pt x="10210800" y="4266655"/>
                    <a:pt x="10223500" y="4317651"/>
                  </a:cubicBezTo>
                  <a:cubicBezTo>
                    <a:pt x="10234930" y="4368647"/>
                    <a:pt x="10257790" y="4470639"/>
                    <a:pt x="10259060" y="4473067"/>
                  </a:cubicBezTo>
                  <a:cubicBezTo>
                    <a:pt x="10259060" y="4475495"/>
                    <a:pt x="10267950" y="4584772"/>
                    <a:pt x="10273030" y="4640625"/>
                  </a:cubicBezTo>
                  <a:cubicBezTo>
                    <a:pt x="10278110" y="4694049"/>
                    <a:pt x="10288270" y="4803326"/>
                    <a:pt x="10288270" y="4805754"/>
                  </a:cubicBezTo>
                  <a:cubicBezTo>
                    <a:pt x="10288270" y="4808183"/>
                    <a:pt x="10284460" y="4919888"/>
                    <a:pt x="10281920" y="4975741"/>
                  </a:cubicBezTo>
                  <a:cubicBezTo>
                    <a:pt x="10280650" y="5031593"/>
                    <a:pt x="10275570" y="5140870"/>
                    <a:pt x="10275570" y="5143298"/>
                  </a:cubicBezTo>
                  <a:cubicBezTo>
                    <a:pt x="10275570" y="5145727"/>
                    <a:pt x="10257790" y="5252575"/>
                    <a:pt x="10248900" y="5306000"/>
                  </a:cubicBezTo>
                  <a:cubicBezTo>
                    <a:pt x="10240010" y="5359424"/>
                    <a:pt x="10222230" y="5463844"/>
                    <a:pt x="10220960" y="5466273"/>
                  </a:cubicBezTo>
                  <a:cubicBezTo>
                    <a:pt x="10220960" y="5468701"/>
                    <a:pt x="10190480" y="5560979"/>
                    <a:pt x="10175240" y="5609547"/>
                  </a:cubicBezTo>
                  <a:cubicBezTo>
                    <a:pt x="10158730" y="5658114"/>
                    <a:pt x="10128250" y="5752821"/>
                    <a:pt x="10128250" y="5752821"/>
                  </a:cubicBezTo>
                  <a:cubicBezTo>
                    <a:pt x="10128250" y="5752821"/>
                    <a:pt x="10128250" y="5752821"/>
                    <a:pt x="10128250" y="5755249"/>
                  </a:cubicBezTo>
                  <a:cubicBezTo>
                    <a:pt x="10126980" y="5755249"/>
                    <a:pt x="10086340" y="5832957"/>
                    <a:pt x="10064750" y="5871811"/>
                  </a:cubicBezTo>
                  <a:cubicBezTo>
                    <a:pt x="10043160" y="5910665"/>
                    <a:pt x="10002520" y="5988373"/>
                    <a:pt x="10001250" y="5990801"/>
                  </a:cubicBezTo>
                  <a:cubicBezTo>
                    <a:pt x="9999980" y="5993230"/>
                    <a:pt x="9950450" y="6049082"/>
                    <a:pt x="9925050" y="6075795"/>
                  </a:cubicBezTo>
                  <a:cubicBezTo>
                    <a:pt x="9899650" y="6104935"/>
                    <a:pt x="9850120" y="6160788"/>
                    <a:pt x="9848850" y="6163216"/>
                  </a:cubicBezTo>
                  <a:cubicBezTo>
                    <a:pt x="9847580" y="6163216"/>
                    <a:pt x="9792970" y="6194785"/>
                    <a:pt x="9763760" y="6211783"/>
                  </a:cubicBezTo>
                  <a:cubicBezTo>
                    <a:pt x="9735820" y="6226354"/>
                    <a:pt x="9679940" y="6260351"/>
                    <a:pt x="9678670" y="6260351"/>
                  </a:cubicBezTo>
                  <a:cubicBezTo>
                    <a:pt x="9678670" y="6260351"/>
                    <a:pt x="9620250" y="6265208"/>
                    <a:pt x="9591040" y="6267636"/>
                  </a:cubicBezTo>
                  <a:cubicBezTo>
                    <a:pt x="9561830" y="6270064"/>
                    <a:pt x="9504680" y="6277350"/>
                    <a:pt x="9502140" y="6277350"/>
                  </a:cubicBezTo>
                  <a:cubicBezTo>
                    <a:pt x="9497060" y="6277350"/>
                    <a:pt x="8845550" y="6493475"/>
                    <a:pt x="8602980" y="6529901"/>
                  </a:cubicBezTo>
                  <a:cubicBezTo>
                    <a:pt x="8440420" y="6554184"/>
                    <a:pt x="8234680" y="6466763"/>
                    <a:pt x="8192770" y="6537185"/>
                  </a:cubicBezTo>
                  <a:cubicBezTo>
                    <a:pt x="8177530" y="6563898"/>
                    <a:pt x="8191500" y="6612465"/>
                    <a:pt x="8186420" y="6644035"/>
                  </a:cubicBezTo>
                  <a:cubicBezTo>
                    <a:pt x="8182610" y="6670746"/>
                    <a:pt x="8172450" y="6690174"/>
                    <a:pt x="8168640" y="6714458"/>
                  </a:cubicBezTo>
                  <a:cubicBezTo>
                    <a:pt x="8163560" y="6738741"/>
                    <a:pt x="8164830" y="6763025"/>
                    <a:pt x="8159750" y="6789737"/>
                  </a:cubicBezTo>
                  <a:cubicBezTo>
                    <a:pt x="8150860" y="6831019"/>
                    <a:pt x="8129270" y="6877158"/>
                    <a:pt x="8116570" y="6923298"/>
                  </a:cubicBezTo>
                  <a:cubicBezTo>
                    <a:pt x="8103870" y="6969437"/>
                    <a:pt x="8093710" y="7027718"/>
                    <a:pt x="8081010" y="7064143"/>
                  </a:cubicBezTo>
                  <a:cubicBezTo>
                    <a:pt x="8072120" y="7088427"/>
                    <a:pt x="8060690" y="7098140"/>
                    <a:pt x="8053070" y="7119996"/>
                  </a:cubicBezTo>
                  <a:cubicBezTo>
                    <a:pt x="8044180" y="7139423"/>
                    <a:pt x="8041640" y="7163707"/>
                    <a:pt x="8031480" y="7185562"/>
                  </a:cubicBezTo>
                  <a:cubicBezTo>
                    <a:pt x="8016240" y="7217131"/>
                    <a:pt x="7988300" y="7251128"/>
                    <a:pt x="7969250" y="7285125"/>
                  </a:cubicBezTo>
                  <a:cubicBezTo>
                    <a:pt x="7948930" y="7321551"/>
                    <a:pt x="7929880" y="7372547"/>
                    <a:pt x="7912100" y="7396831"/>
                  </a:cubicBezTo>
                  <a:cubicBezTo>
                    <a:pt x="7899400" y="7416257"/>
                    <a:pt x="7886700" y="7418686"/>
                    <a:pt x="7875270" y="7433256"/>
                  </a:cubicBezTo>
                  <a:cubicBezTo>
                    <a:pt x="7863840" y="7447826"/>
                    <a:pt x="7857490" y="7467254"/>
                    <a:pt x="7843520" y="7481824"/>
                  </a:cubicBezTo>
                  <a:cubicBezTo>
                    <a:pt x="7824470" y="7503679"/>
                    <a:pt x="7792720" y="7518250"/>
                    <a:pt x="7768590" y="7537676"/>
                  </a:cubicBezTo>
                  <a:cubicBezTo>
                    <a:pt x="7743190" y="7559532"/>
                    <a:pt x="7716520" y="7595957"/>
                    <a:pt x="7696200" y="7610528"/>
                  </a:cubicBezTo>
                  <a:cubicBezTo>
                    <a:pt x="7680960" y="7620241"/>
                    <a:pt x="7668260" y="7615385"/>
                    <a:pt x="7655560" y="7622670"/>
                  </a:cubicBezTo>
                  <a:cubicBezTo>
                    <a:pt x="7641590" y="7627527"/>
                    <a:pt x="7632700" y="7644525"/>
                    <a:pt x="7617460" y="7649382"/>
                  </a:cubicBezTo>
                  <a:cubicBezTo>
                    <a:pt x="7595870" y="7659095"/>
                    <a:pt x="7562850" y="7651810"/>
                    <a:pt x="7536180" y="7656667"/>
                  </a:cubicBezTo>
                  <a:cubicBezTo>
                    <a:pt x="7508240" y="7661524"/>
                    <a:pt x="7481570" y="7678522"/>
                    <a:pt x="7454900" y="7678522"/>
                  </a:cubicBezTo>
                  <a:cubicBezTo>
                    <a:pt x="7430770" y="7680951"/>
                    <a:pt x="7395210" y="7668809"/>
                    <a:pt x="7382510" y="7668809"/>
                  </a:cubicBezTo>
                  <a:cubicBezTo>
                    <a:pt x="7378700" y="7668809"/>
                    <a:pt x="7376160" y="7668809"/>
                    <a:pt x="7373620" y="7668809"/>
                  </a:cubicBezTo>
                  <a:cubicBezTo>
                    <a:pt x="7372350" y="7668809"/>
                    <a:pt x="7372350" y="7666380"/>
                    <a:pt x="7369810" y="7666380"/>
                  </a:cubicBezTo>
                  <a:cubicBezTo>
                    <a:pt x="7346950" y="7659095"/>
                    <a:pt x="7199630" y="7632383"/>
                    <a:pt x="7082790" y="7622670"/>
                  </a:cubicBezTo>
                  <a:cubicBezTo>
                    <a:pt x="6899910" y="7605671"/>
                    <a:pt x="6609080" y="7615385"/>
                    <a:pt x="6381750" y="7603243"/>
                  </a:cubicBezTo>
                  <a:cubicBezTo>
                    <a:pt x="6164580" y="7588672"/>
                    <a:pt x="5967730" y="7564389"/>
                    <a:pt x="5744210" y="7547390"/>
                  </a:cubicBezTo>
                  <a:cubicBezTo>
                    <a:pt x="5496560" y="7527963"/>
                    <a:pt x="5218430" y="7508536"/>
                    <a:pt x="4958080" y="7498822"/>
                  </a:cubicBezTo>
                  <a:cubicBezTo>
                    <a:pt x="4699000" y="7491537"/>
                    <a:pt x="4447540" y="7496394"/>
                    <a:pt x="4185920" y="7496394"/>
                  </a:cubicBezTo>
                  <a:cubicBezTo>
                    <a:pt x="3917950" y="7498822"/>
                    <a:pt x="3630930" y="7501251"/>
                    <a:pt x="3368040" y="7503679"/>
                  </a:cubicBezTo>
                  <a:cubicBezTo>
                    <a:pt x="3122930" y="7503679"/>
                    <a:pt x="2903220" y="7510964"/>
                    <a:pt x="2659380" y="7503679"/>
                  </a:cubicBezTo>
                  <a:cubicBezTo>
                    <a:pt x="2396490" y="7493966"/>
                    <a:pt x="1846580" y="7447826"/>
                    <a:pt x="1844040" y="7447826"/>
                  </a:cubicBezTo>
                  <a:cubicBezTo>
                    <a:pt x="1844040" y="7447826"/>
                    <a:pt x="1844040" y="7447826"/>
                    <a:pt x="1842770" y="7447826"/>
                  </a:cubicBezTo>
                  <a:cubicBezTo>
                    <a:pt x="1841500" y="7447826"/>
                    <a:pt x="1784350" y="7438113"/>
                    <a:pt x="1753870" y="7435684"/>
                  </a:cubicBezTo>
                  <a:cubicBezTo>
                    <a:pt x="1724660" y="7430828"/>
                    <a:pt x="1666240" y="7423542"/>
                    <a:pt x="1664970" y="7421114"/>
                  </a:cubicBezTo>
                  <a:cubicBezTo>
                    <a:pt x="1663700" y="7421114"/>
                    <a:pt x="1609090" y="7387117"/>
                    <a:pt x="1579880" y="7370118"/>
                  </a:cubicBezTo>
                  <a:cubicBezTo>
                    <a:pt x="1551940" y="7350691"/>
                    <a:pt x="1496060" y="7316694"/>
                    <a:pt x="1494790" y="7316694"/>
                  </a:cubicBezTo>
                  <a:cubicBezTo>
                    <a:pt x="1494790" y="7316694"/>
                    <a:pt x="1445260" y="7255985"/>
                    <a:pt x="1419860" y="7226845"/>
                  </a:cubicBezTo>
                  <a:cubicBezTo>
                    <a:pt x="1394460" y="7195276"/>
                    <a:pt x="1344930" y="7136995"/>
                    <a:pt x="1343660" y="7136995"/>
                  </a:cubicBezTo>
                  <a:cubicBezTo>
                    <a:pt x="1342390" y="7134566"/>
                    <a:pt x="1301750" y="7054430"/>
                    <a:pt x="1281430" y="7013147"/>
                  </a:cubicBezTo>
                  <a:cubicBezTo>
                    <a:pt x="1259840" y="6971865"/>
                    <a:pt x="1219200" y="6894157"/>
                    <a:pt x="1219200" y="6891728"/>
                  </a:cubicBezTo>
                  <a:cubicBezTo>
                    <a:pt x="1217930" y="6889300"/>
                    <a:pt x="1188720" y="6792165"/>
                    <a:pt x="1173480" y="6743598"/>
                  </a:cubicBezTo>
                  <a:cubicBezTo>
                    <a:pt x="1158240" y="6695030"/>
                    <a:pt x="1129030" y="6597895"/>
                    <a:pt x="1127760" y="6597895"/>
                  </a:cubicBezTo>
                  <a:cubicBezTo>
                    <a:pt x="1127760" y="6597895"/>
                    <a:pt x="1127760" y="6597895"/>
                    <a:pt x="1127760" y="6595467"/>
                  </a:cubicBezTo>
                  <a:cubicBezTo>
                    <a:pt x="1127760" y="6595467"/>
                    <a:pt x="1111250" y="6488618"/>
                    <a:pt x="1102360" y="6432766"/>
                  </a:cubicBezTo>
                  <a:cubicBezTo>
                    <a:pt x="1094740" y="6379341"/>
                    <a:pt x="1076960" y="6272493"/>
                    <a:pt x="1076960" y="6270064"/>
                  </a:cubicBezTo>
                  <a:cubicBezTo>
                    <a:pt x="1076960" y="6267636"/>
                    <a:pt x="1074420" y="6155931"/>
                    <a:pt x="1073150" y="6097650"/>
                  </a:cubicBezTo>
                  <a:cubicBezTo>
                    <a:pt x="1071880" y="6041797"/>
                    <a:pt x="1068070" y="5930092"/>
                    <a:pt x="1069340" y="5927664"/>
                  </a:cubicBezTo>
                  <a:cubicBezTo>
                    <a:pt x="1069340" y="5927664"/>
                    <a:pt x="1083310" y="5881525"/>
                    <a:pt x="1075690" y="5859669"/>
                  </a:cubicBezTo>
                  <a:cubicBezTo>
                    <a:pt x="1045210" y="5774676"/>
                    <a:pt x="671830" y="5871811"/>
                    <a:pt x="508000" y="5687255"/>
                  </a:cubicBezTo>
                  <a:cubicBezTo>
                    <a:pt x="318770" y="5473558"/>
                    <a:pt x="59690" y="4905318"/>
                    <a:pt x="39370" y="4538633"/>
                  </a:cubicBezTo>
                  <a:cubicBezTo>
                    <a:pt x="24130" y="4239943"/>
                    <a:pt x="276860" y="3795551"/>
                    <a:pt x="261620" y="3676560"/>
                  </a:cubicBezTo>
                  <a:cubicBezTo>
                    <a:pt x="256540" y="3637706"/>
                    <a:pt x="219710" y="3615851"/>
                    <a:pt x="219710" y="3613422"/>
                  </a:cubicBezTo>
                  <a:cubicBezTo>
                    <a:pt x="218440" y="3613422"/>
                    <a:pt x="181610" y="3526001"/>
                    <a:pt x="163830" y="3482290"/>
                  </a:cubicBezTo>
                  <a:cubicBezTo>
                    <a:pt x="144780" y="3436151"/>
                    <a:pt x="109220" y="3351158"/>
                    <a:pt x="107950" y="3348729"/>
                  </a:cubicBezTo>
                  <a:cubicBezTo>
                    <a:pt x="107950" y="3346301"/>
                    <a:pt x="83820" y="3246738"/>
                    <a:pt x="71120" y="3195742"/>
                  </a:cubicBezTo>
                  <a:cubicBezTo>
                    <a:pt x="58420" y="3144746"/>
                    <a:pt x="34290" y="3042755"/>
                    <a:pt x="34290" y="3040326"/>
                  </a:cubicBezTo>
                  <a:cubicBezTo>
                    <a:pt x="33020" y="3037898"/>
                    <a:pt x="22860" y="2931049"/>
                    <a:pt x="16510" y="2875196"/>
                  </a:cubicBezTo>
                  <a:cubicBezTo>
                    <a:pt x="11430" y="2819344"/>
                    <a:pt x="0" y="2710067"/>
                    <a:pt x="0" y="2707638"/>
                  </a:cubicBezTo>
                </a:path>
              </a:pathLst>
            </a:custGeom>
            <a:solidFill>
              <a:srgbClr val="F8F6EE"/>
            </a:solidFill>
            <a:ln cap="sq">
              <a:noFill/>
              <a:prstDash val="solid"/>
              <a:miter/>
            </a:ln>
          </p:spPr>
        </p:sp>
      </p:grpSp>
      <p:sp>
        <p:nvSpPr>
          <p:cNvPr id="4" name="Freeform 4"/>
          <p:cNvSpPr/>
          <p:nvPr/>
        </p:nvSpPr>
        <p:spPr>
          <a:xfrm>
            <a:off x="10486575" y="5258880"/>
            <a:ext cx="7801425" cy="6767736"/>
          </a:xfrm>
          <a:custGeom>
            <a:avLst/>
            <a:gdLst/>
            <a:ahLst/>
            <a:cxnLst/>
            <a:rect l="l" t="t" r="r" b="b"/>
            <a:pathLst>
              <a:path w="7801425" h="6767736">
                <a:moveTo>
                  <a:pt x="0" y="0"/>
                </a:moveTo>
                <a:lnTo>
                  <a:pt x="7801425" y="0"/>
                </a:lnTo>
                <a:lnTo>
                  <a:pt x="7801425" y="6767737"/>
                </a:lnTo>
                <a:lnTo>
                  <a:pt x="0" y="6767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25867" y="2727297"/>
            <a:ext cx="248335" cy="857172"/>
            <a:chOff x="0" y="0"/>
            <a:chExt cx="683260" cy="2358390"/>
          </a:xfrm>
        </p:grpSpPr>
        <p:sp>
          <p:nvSpPr>
            <p:cNvPr id="6" name="Freeform 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932757" y="2989018"/>
            <a:ext cx="851171" cy="253413"/>
            <a:chOff x="0" y="0"/>
            <a:chExt cx="2341880" cy="69723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706998" y="2010148"/>
            <a:ext cx="174869" cy="603591"/>
            <a:chOff x="0" y="0"/>
            <a:chExt cx="683260" cy="2358390"/>
          </a:xfrm>
        </p:grpSpPr>
        <p:sp>
          <p:nvSpPr>
            <p:cNvPr id="10" name="Freeform 1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00600" y="2194443"/>
            <a:ext cx="599366" cy="178445"/>
            <a:chOff x="0" y="0"/>
            <a:chExt cx="2341880" cy="697230"/>
          </a:xfrm>
        </p:grpSpPr>
        <p:sp>
          <p:nvSpPr>
            <p:cNvPr id="12" name="Freeform 1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1358343" y="8077170"/>
            <a:ext cx="248335" cy="857172"/>
            <a:chOff x="0" y="0"/>
            <a:chExt cx="683260" cy="2358390"/>
          </a:xfrm>
        </p:grpSpPr>
        <p:sp>
          <p:nvSpPr>
            <p:cNvPr id="14" name="Freeform 1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065233" y="8338891"/>
            <a:ext cx="851171" cy="253413"/>
            <a:chOff x="0" y="0"/>
            <a:chExt cx="2341880" cy="69723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2000107" y="8604736"/>
            <a:ext cx="174869" cy="603591"/>
            <a:chOff x="0" y="0"/>
            <a:chExt cx="683260" cy="2358390"/>
          </a:xfrm>
        </p:grpSpPr>
        <p:sp>
          <p:nvSpPr>
            <p:cNvPr id="18" name="Freeform 1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793709" y="8789031"/>
            <a:ext cx="599366" cy="178445"/>
            <a:chOff x="0" y="0"/>
            <a:chExt cx="2341880" cy="697230"/>
          </a:xfrm>
        </p:grpSpPr>
        <p:sp>
          <p:nvSpPr>
            <p:cNvPr id="20" name="Freeform 2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9426335" y="6127740"/>
            <a:ext cx="174869" cy="603591"/>
            <a:chOff x="0" y="0"/>
            <a:chExt cx="683260" cy="2358390"/>
          </a:xfrm>
        </p:grpSpPr>
        <p:sp>
          <p:nvSpPr>
            <p:cNvPr id="22" name="Freeform 2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9219938" y="6312035"/>
            <a:ext cx="599366" cy="178445"/>
            <a:chOff x="0" y="0"/>
            <a:chExt cx="2341880" cy="697230"/>
          </a:xfrm>
        </p:grpSpPr>
        <p:sp>
          <p:nvSpPr>
            <p:cNvPr id="24" name="Freeform 2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9632733" y="2854087"/>
            <a:ext cx="174869" cy="603591"/>
            <a:chOff x="0" y="0"/>
            <a:chExt cx="683260" cy="2358390"/>
          </a:xfrm>
        </p:grpSpPr>
        <p:sp>
          <p:nvSpPr>
            <p:cNvPr id="26" name="Freeform 2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9426335" y="3038382"/>
            <a:ext cx="599366" cy="178445"/>
            <a:chOff x="0" y="0"/>
            <a:chExt cx="2341880" cy="69723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1747576" y="2950127"/>
            <a:ext cx="8035375" cy="333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 algn="l">
              <a:lnSpc>
                <a:spcPts val="6719"/>
              </a:lnSpc>
              <a:buFont typeface="Arial"/>
              <a:buChar char="•"/>
            </a:pPr>
            <a:r>
              <a:rPr lang="en-US" sz="3499">
                <a:solidFill>
                  <a:srgbClr val="3D3832"/>
                </a:solidFill>
                <a:latin typeface="Arimo"/>
                <a:ea typeface="Arimo"/>
                <a:cs typeface="Arimo"/>
                <a:sym typeface="Arimo"/>
              </a:rPr>
              <a:t>Terbuka menyampaikan keluhan</a:t>
            </a:r>
          </a:p>
          <a:p>
            <a:pPr marL="755646" lvl="1" indent="-377823" algn="l">
              <a:lnSpc>
                <a:spcPts val="6719"/>
              </a:lnSpc>
              <a:buFont typeface="Arial"/>
              <a:buChar char="•"/>
            </a:pPr>
            <a:r>
              <a:rPr lang="en-US" sz="3499">
                <a:solidFill>
                  <a:srgbClr val="3D3832"/>
                </a:solidFill>
                <a:latin typeface="Arimo"/>
                <a:ea typeface="Arimo"/>
                <a:cs typeface="Arimo"/>
                <a:sym typeface="Arimo"/>
              </a:rPr>
              <a:t>Bertanya jika belum jelas</a:t>
            </a:r>
          </a:p>
          <a:p>
            <a:pPr marL="755646" lvl="1" indent="-377823" algn="l">
              <a:lnSpc>
                <a:spcPts val="6719"/>
              </a:lnSpc>
              <a:buFont typeface="Arial"/>
              <a:buChar char="•"/>
            </a:pPr>
            <a:r>
              <a:rPr lang="en-US" sz="3499">
                <a:solidFill>
                  <a:srgbClr val="3D3832"/>
                </a:solidFill>
                <a:latin typeface="Arimo"/>
                <a:ea typeface="Arimo"/>
                <a:cs typeface="Arimo"/>
                <a:sym typeface="Arimo"/>
              </a:rPr>
              <a:t>Menjalankan terapi sesuai anjuran</a:t>
            </a:r>
          </a:p>
          <a:p>
            <a:pPr marL="755646" lvl="1" indent="-377823" algn="l">
              <a:lnSpc>
                <a:spcPts val="6719"/>
              </a:lnSpc>
              <a:buFont typeface="Arial"/>
              <a:buChar char="•"/>
            </a:pPr>
            <a:r>
              <a:rPr lang="en-US" sz="3499">
                <a:solidFill>
                  <a:srgbClr val="3D3832"/>
                </a:solidFill>
                <a:latin typeface="Arimo"/>
                <a:ea typeface="Arimo"/>
                <a:cs typeface="Arimo"/>
                <a:sym typeface="Arimo"/>
              </a:rPr>
              <a:t>Aktif dalam penyembuhan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144000" y="904875"/>
            <a:ext cx="835378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US" sz="649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Peran Pasien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58139" y="1979977"/>
            <a:ext cx="9348296" cy="7054410"/>
            <a:chOff x="0" y="0"/>
            <a:chExt cx="2185397" cy="164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5397" cy="1649144"/>
            </a:xfrm>
            <a:custGeom>
              <a:avLst/>
              <a:gdLst/>
              <a:ahLst/>
              <a:cxnLst/>
              <a:rect l="l" t="t" r="r" b="b"/>
              <a:pathLst>
                <a:path w="2185397" h="1649144">
                  <a:moveTo>
                    <a:pt x="82816" y="0"/>
                  </a:moveTo>
                  <a:lnTo>
                    <a:pt x="2102581" y="0"/>
                  </a:lnTo>
                  <a:cubicBezTo>
                    <a:pt x="2124545" y="0"/>
                    <a:pt x="2145610" y="8725"/>
                    <a:pt x="2161141" y="24256"/>
                  </a:cubicBezTo>
                  <a:cubicBezTo>
                    <a:pt x="2176672" y="39787"/>
                    <a:pt x="2185397" y="60852"/>
                    <a:pt x="2185397" y="82816"/>
                  </a:cubicBezTo>
                  <a:lnTo>
                    <a:pt x="2185397" y="1566328"/>
                  </a:lnTo>
                  <a:cubicBezTo>
                    <a:pt x="2185397" y="1588292"/>
                    <a:pt x="2176672" y="1609357"/>
                    <a:pt x="2161141" y="1624888"/>
                  </a:cubicBezTo>
                  <a:cubicBezTo>
                    <a:pt x="2145610" y="1640419"/>
                    <a:pt x="2124545" y="1649144"/>
                    <a:pt x="2102581" y="1649144"/>
                  </a:cubicBezTo>
                  <a:lnTo>
                    <a:pt x="82816" y="1649144"/>
                  </a:lnTo>
                  <a:cubicBezTo>
                    <a:pt x="37078" y="1649144"/>
                    <a:pt x="0" y="1612066"/>
                    <a:pt x="0" y="1566328"/>
                  </a:cubicBezTo>
                  <a:lnTo>
                    <a:pt x="0" y="82816"/>
                  </a:lnTo>
                  <a:cubicBezTo>
                    <a:pt x="0" y="60852"/>
                    <a:pt x="8725" y="39787"/>
                    <a:pt x="24256" y="24256"/>
                  </a:cubicBezTo>
                  <a:cubicBezTo>
                    <a:pt x="39787" y="8725"/>
                    <a:pt x="60852" y="0"/>
                    <a:pt x="82816" y="0"/>
                  </a:cubicBezTo>
                  <a:close/>
                </a:path>
              </a:pathLst>
            </a:custGeom>
            <a:solidFill>
              <a:srgbClr val="F8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85397" cy="168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2831" y="8717914"/>
            <a:ext cx="317650" cy="1096423"/>
            <a:chOff x="0" y="0"/>
            <a:chExt cx="683260" cy="2358390"/>
          </a:xfrm>
        </p:grpSpPr>
        <p:sp>
          <p:nvSpPr>
            <p:cNvPr id="6" name="Freeform 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4647909" y="9052686"/>
            <a:ext cx="1088748" cy="324145"/>
            <a:chOff x="0" y="0"/>
            <a:chExt cx="2341880" cy="697230"/>
          </a:xfrm>
        </p:grpSpPr>
        <p:sp>
          <p:nvSpPr>
            <p:cNvPr id="8" name="Freeform 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4532532" y="7971380"/>
            <a:ext cx="216282" cy="746534"/>
            <a:chOff x="0" y="0"/>
            <a:chExt cx="683260" cy="2358390"/>
          </a:xfrm>
        </p:grpSpPr>
        <p:sp>
          <p:nvSpPr>
            <p:cNvPr id="10" name="Freeform 1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4277256" y="8199320"/>
            <a:ext cx="741307" cy="220704"/>
            <a:chOff x="0" y="0"/>
            <a:chExt cx="2341880" cy="697230"/>
          </a:xfrm>
        </p:grpSpPr>
        <p:sp>
          <p:nvSpPr>
            <p:cNvPr id="12" name="Freeform 1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791225" y="9052686"/>
            <a:ext cx="216282" cy="746534"/>
            <a:chOff x="0" y="0"/>
            <a:chExt cx="683260" cy="2358390"/>
          </a:xfrm>
        </p:grpSpPr>
        <p:sp>
          <p:nvSpPr>
            <p:cNvPr id="14" name="Freeform 14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3535948" y="9280626"/>
            <a:ext cx="741307" cy="220704"/>
            <a:chOff x="0" y="0"/>
            <a:chExt cx="2341880" cy="697230"/>
          </a:xfrm>
        </p:grpSpPr>
        <p:sp>
          <p:nvSpPr>
            <p:cNvPr id="16" name="Freeform 16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7020404" y="1606710"/>
            <a:ext cx="216282" cy="746534"/>
            <a:chOff x="0" y="0"/>
            <a:chExt cx="683260" cy="2358390"/>
          </a:xfrm>
        </p:grpSpPr>
        <p:sp>
          <p:nvSpPr>
            <p:cNvPr id="18" name="Freeform 1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6765128" y="1834650"/>
            <a:ext cx="741307" cy="220704"/>
            <a:chOff x="0" y="0"/>
            <a:chExt cx="2341880" cy="697230"/>
          </a:xfrm>
        </p:grpSpPr>
        <p:sp>
          <p:nvSpPr>
            <p:cNvPr id="20" name="Freeform 2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8421799" y="789282"/>
            <a:ext cx="357040" cy="1232387"/>
            <a:chOff x="0" y="0"/>
            <a:chExt cx="683260" cy="2358390"/>
          </a:xfrm>
        </p:grpSpPr>
        <p:sp>
          <p:nvSpPr>
            <p:cNvPr id="22" name="Freeform 22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8000385" y="1165568"/>
            <a:ext cx="1223759" cy="364340"/>
            <a:chOff x="0" y="0"/>
            <a:chExt cx="2341880" cy="697230"/>
          </a:xfrm>
        </p:grpSpPr>
        <p:sp>
          <p:nvSpPr>
            <p:cNvPr id="24" name="Freeform 24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9344486" y="1547782"/>
            <a:ext cx="251416" cy="867805"/>
            <a:chOff x="0" y="0"/>
            <a:chExt cx="683260" cy="2358390"/>
          </a:xfrm>
        </p:grpSpPr>
        <p:sp>
          <p:nvSpPr>
            <p:cNvPr id="26" name="Freeform 26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9047741" y="1812750"/>
            <a:ext cx="861730" cy="256556"/>
            <a:chOff x="0" y="0"/>
            <a:chExt cx="2341880" cy="697230"/>
          </a:xfrm>
        </p:grpSpPr>
        <p:sp>
          <p:nvSpPr>
            <p:cNvPr id="28" name="Freeform 28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10514320" y="9003564"/>
            <a:ext cx="216282" cy="746534"/>
            <a:chOff x="0" y="0"/>
            <a:chExt cx="683260" cy="2358390"/>
          </a:xfrm>
        </p:grpSpPr>
        <p:sp>
          <p:nvSpPr>
            <p:cNvPr id="30" name="Freeform 30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0259043" y="9231504"/>
            <a:ext cx="741307" cy="220704"/>
            <a:chOff x="0" y="0"/>
            <a:chExt cx="2341880" cy="697230"/>
          </a:xfrm>
        </p:grpSpPr>
        <p:sp>
          <p:nvSpPr>
            <p:cNvPr id="32" name="Freeform 32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33" name="TextBox 33"/>
          <p:cNvSpPr txBox="1"/>
          <p:nvPr/>
        </p:nvSpPr>
        <p:spPr>
          <a:xfrm>
            <a:off x="8954927" y="2920412"/>
            <a:ext cx="7543115" cy="448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0408" lvl="1" indent="-395204" algn="l">
              <a:lnSpc>
                <a:spcPts val="5930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Memberikan dukungan emosional</a:t>
            </a:r>
          </a:p>
          <a:p>
            <a:pPr marL="790408" lvl="1" indent="-395204" algn="l">
              <a:lnSpc>
                <a:spcPts val="5930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Membantu kepatuhan terapi</a:t>
            </a:r>
          </a:p>
          <a:p>
            <a:pPr marL="790408" lvl="1" indent="-395204" algn="l">
              <a:lnSpc>
                <a:spcPts val="5930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Mengawasi kesehatan pasien di rumah</a:t>
            </a:r>
          </a:p>
          <a:p>
            <a:pPr marL="790408" lvl="1" indent="-395204" algn="l">
              <a:lnSpc>
                <a:spcPts val="5930"/>
              </a:lnSpc>
              <a:buFont typeface="Arial"/>
              <a:buChar char="•"/>
            </a:pPr>
            <a:r>
              <a:rPr lang="en-US" sz="3660">
                <a:solidFill>
                  <a:srgbClr val="3D3832"/>
                </a:solidFill>
                <a:latin typeface="Public Sans"/>
                <a:ea typeface="Public Sans"/>
                <a:cs typeface="Public Sans"/>
                <a:sym typeface="Public Sans"/>
              </a:rPr>
              <a:t>Menjadi mitra dokter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700" y="885825"/>
            <a:ext cx="5329670" cy="241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3"/>
              </a:lnSpc>
            </a:pPr>
            <a:r>
              <a:rPr lang="en-US" sz="6959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Peran Keluarga</a:t>
            </a:r>
          </a:p>
        </p:txBody>
      </p:sp>
      <p:sp>
        <p:nvSpPr>
          <p:cNvPr id="35" name="Freeform 35"/>
          <p:cNvSpPr/>
          <p:nvPr/>
        </p:nvSpPr>
        <p:spPr>
          <a:xfrm>
            <a:off x="5597655" y="4125209"/>
            <a:ext cx="3181184" cy="6161791"/>
          </a:xfrm>
          <a:custGeom>
            <a:avLst/>
            <a:gdLst/>
            <a:ahLst/>
            <a:cxnLst/>
            <a:rect l="l" t="t" r="r" b="b"/>
            <a:pathLst>
              <a:path w="3181184" h="6161791">
                <a:moveTo>
                  <a:pt x="0" y="0"/>
                </a:moveTo>
                <a:lnTo>
                  <a:pt x="3181184" y="0"/>
                </a:lnTo>
                <a:lnTo>
                  <a:pt x="3181184" y="6161791"/>
                </a:lnTo>
                <a:lnTo>
                  <a:pt x="0" y="6161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3779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2621" y="3200815"/>
            <a:ext cx="6136758" cy="2399568"/>
            <a:chOff x="0" y="0"/>
            <a:chExt cx="10516870" cy="4112260"/>
          </a:xfrm>
        </p:grpSpPr>
        <p:sp>
          <p:nvSpPr>
            <p:cNvPr id="3" name="Freeform 3"/>
            <p:cNvSpPr/>
            <p:nvPr/>
          </p:nvSpPr>
          <p:spPr>
            <a:xfrm>
              <a:off x="50800" y="45720"/>
              <a:ext cx="10415270" cy="4017010"/>
            </a:xfrm>
            <a:custGeom>
              <a:avLst/>
              <a:gdLst/>
              <a:ahLst/>
              <a:cxnLst/>
              <a:rect l="l" t="t" r="r" b="b"/>
              <a:pathLst>
                <a:path w="10415270" h="4017010">
                  <a:moveTo>
                    <a:pt x="0" y="1416050"/>
                  </a:moveTo>
                  <a:cubicBezTo>
                    <a:pt x="6350" y="1297940"/>
                    <a:pt x="8890" y="1239520"/>
                    <a:pt x="8890" y="1239520"/>
                  </a:cubicBezTo>
                  <a:cubicBezTo>
                    <a:pt x="8890" y="1238250"/>
                    <a:pt x="25400" y="1182370"/>
                    <a:pt x="34290" y="1154430"/>
                  </a:cubicBezTo>
                  <a:cubicBezTo>
                    <a:pt x="43180" y="1125220"/>
                    <a:pt x="59690" y="1070610"/>
                    <a:pt x="59690" y="1069340"/>
                  </a:cubicBezTo>
                  <a:cubicBezTo>
                    <a:pt x="59690" y="1068070"/>
                    <a:pt x="90170" y="1018540"/>
                    <a:pt x="105410" y="993140"/>
                  </a:cubicBezTo>
                  <a:cubicBezTo>
                    <a:pt x="119380" y="966470"/>
                    <a:pt x="149860" y="916940"/>
                    <a:pt x="149860" y="915670"/>
                  </a:cubicBezTo>
                  <a:cubicBezTo>
                    <a:pt x="151130" y="915670"/>
                    <a:pt x="191770" y="873760"/>
                    <a:pt x="212090" y="852170"/>
                  </a:cubicBezTo>
                  <a:cubicBezTo>
                    <a:pt x="232410" y="831850"/>
                    <a:pt x="273050" y="789940"/>
                    <a:pt x="274320" y="789940"/>
                  </a:cubicBezTo>
                  <a:cubicBezTo>
                    <a:pt x="274320" y="789940"/>
                    <a:pt x="274320" y="789940"/>
                    <a:pt x="274320" y="788670"/>
                  </a:cubicBezTo>
                  <a:cubicBezTo>
                    <a:pt x="275590" y="788670"/>
                    <a:pt x="325120" y="758190"/>
                    <a:pt x="349250" y="742950"/>
                  </a:cubicBezTo>
                  <a:cubicBezTo>
                    <a:pt x="374650" y="726440"/>
                    <a:pt x="424180" y="695960"/>
                    <a:pt x="425450" y="695960"/>
                  </a:cubicBezTo>
                  <a:cubicBezTo>
                    <a:pt x="426720" y="695960"/>
                    <a:pt x="570230" y="643890"/>
                    <a:pt x="674370" y="619760"/>
                  </a:cubicBezTo>
                  <a:cubicBezTo>
                    <a:pt x="844550" y="581660"/>
                    <a:pt x="1120140" y="544830"/>
                    <a:pt x="1350010" y="518160"/>
                  </a:cubicBezTo>
                  <a:cubicBezTo>
                    <a:pt x="1588770" y="491490"/>
                    <a:pt x="1852930" y="482600"/>
                    <a:pt x="2082800" y="463550"/>
                  </a:cubicBezTo>
                  <a:cubicBezTo>
                    <a:pt x="2287270" y="447040"/>
                    <a:pt x="2592070" y="463550"/>
                    <a:pt x="2660650" y="412750"/>
                  </a:cubicBezTo>
                  <a:cubicBezTo>
                    <a:pt x="2684780" y="393700"/>
                    <a:pt x="2674620" y="370840"/>
                    <a:pt x="2687320" y="345440"/>
                  </a:cubicBezTo>
                  <a:cubicBezTo>
                    <a:pt x="2707640" y="308610"/>
                    <a:pt x="2743200" y="255270"/>
                    <a:pt x="2778760" y="215900"/>
                  </a:cubicBezTo>
                  <a:cubicBezTo>
                    <a:pt x="2814320" y="177800"/>
                    <a:pt x="2854960" y="142240"/>
                    <a:pt x="2898140" y="113030"/>
                  </a:cubicBezTo>
                  <a:cubicBezTo>
                    <a:pt x="2941320" y="83820"/>
                    <a:pt x="2989580" y="59690"/>
                    <a:pt x="3039110" y="41910"/>
                  </a:cubicBezTo>
                  <a:cubicBezTo>
                    <a:pt x="3087370" y="24130"/>
                    <a:pt x="3140710" y="11430"/>
                    <a:pt x="3192780" y="5080"/>
                  </a:cubicBezTo>
                  <a:cubicBezTo>
                    <a:pt x="3243580" y="0"/>
                    <a:pt x="3350260" y="7620"/>
                    <a:pt x="3350260" y="7620"/>
                  </a:cubicBezTo>
                  <a:cubicBezTo>
                    <a:pt x="3350260" y="7620"/>
                    <a:pt x="3644900" y="48260"/>
                    <a:pt x="3823970" y="68580"/>
                  </a:cubicBezTo>
                  <a:cubicBezTo>
                    <a:pt x="4055110" y="93980"/>
                    <a:pt x="4359910" y="128270"/>
                    <a:pt x="4621530" y="143510"/>
                  </a:cubicBezTo>
                  <a:cubicBezTo>
                    <a:pt x="4871720" y="158750"/>
                    <a:pt x="5114290" y="153670"/>
                    <a:pt x="5360670" y="163830"/>
                  </a:cubicBezTo>
                  <a:cubicBezTo>
                    <a:pt x="5608320" y="173990"/>
                    <a:pt x="5854700" y="195580"/>
                    <a:pt x="6104890" y="203200"/>
                  </a:cubicBezTo>
                  <a:cubicBezTo>
                    <a:pt x="6356350" y="209550"/>
                    <a:pt x="6644640" y="205740"/>
                    <a:pt x="6863080" y="204470"/>
                  </a:cubicBezTo>
                  <a:cubicBezTo>
                    <a:pt x="7029450" y="203200"/>
                    <a:pt x="7298690" y="198120"/>
                    <a:pt x="7302500" y="198120"/>
                  </a:cubicBezTo>
                  <a:cubicBezTo>
                    <a:pt x="7303770" y="198120"/>
                    <a:pt x="7358380" y="204470"/>
                    <a:pt x="7387590" y="208280"/>
                  </a:cubicBezTo>
                  <a:cubicBezTo>
                    <a:pt x="7415530" y="212090"/>
                    <a:pt x="7470140" y="218440"/>
                    <a:pt x="7471410" y="218440"/>
                  </a:cubicBezTo>
                  <a:cubicBezTo>
                    <a:pt x="7472680" y="218440"/>
                    <a:pt x="7524750" y="238760"/>
                    <a:pt x="7551420" y="248920"/>
                  </a:cubicBezTo>
                  <a:cubicBezTo>
                    <a:pt x="7576820" y="259080"/>
                    <a:pt x="7628890" y="278130"/>
                    <a:pt x="7630160" y="278130"/>
                  </a:cubicBezTo>
                  <a:cubicBezTo>
                    <a:pt x="7630160" y="279400"/>
                    <a:pt x="7630160" y="279400"/>
                    <a:pt x="7630160" y="279400"/>
                  </a:cubicBezTo>
                  <a:cubicBezTo>
                    <a:pt x="7631430" y="279400"/>
                    <a:pt x="7677150" y="311150"/>
                    <a:pt x="7700010" y="327660"/>
                  </a:cubicBezTo>
                  <a:cubicBezTo>
                    <a:pt x="7724140" y="342900"/>
                    <a:pt x="7769860" y="374650"/>
                    <a:pt x="7769860" y="375920"/>
                  </a:cubicBezTo>
                  <a:cubicBezTo>
                    <a:pt x="7771130" y="375920"/>
                    <a:pt x="7807960" y="417830"/>
                    <a:pt x="7827010" y="439420"/>
                  </a:cubicBezTo>
                  <a:cubicBezTo>
                    <a:pt x="7844790" y="459740"/>
                    <a:pt x="7882890" y="501650"/>
                    <a:pt x="7882890" y="502920"/>
                  </a:cubicBezTo>
                  <a:cubicBezTo>
                    <a:pt x="7884160" y="504190"/>
                    <a:pt x="7909560" y="552450"/>
                    <a:pt x="7922260" y="577850"/>
                  </a:cubicBezTo>
                  <a:cubicBezTo>
                    <a:pt x="7936230" y="603250"/>
                    <a:pt x="7961630" y="651510"/>
                    <a:pt x="7961630" y="652780"/>
                  </a:cubicBezTo>
                  <a:cubicBezTo>
                    <a:pt x="7962900" y="654050"/>
                    <a:pt x="7975600" y="708660"/>
                    <a:pt x="7981950" y="735330"/>
                  </a:cubicBezTo>
                  <a:cubicBezTo>
                    <a:pt x="7988300" y="762000"/>
                    <a:pt x="7978140" y="796290"/>
                    <a:pt x="8001000" y="814070"/>
                  </a:cubicBezTo>
                  <a:cubicBezTo>
                    <a:pt x="8058150" y="858520"/>
                    <a:pt x="8295640" y="806450"/>
                    <a:pt x="8464550" y="812800"/>
                  </a:cubicBezTo>
                  <a:cubicBezTo>
                    <a:pt x="8667750" y="819150"/>
                    <a:pt x="8930640" y="838200"/>
                    <a:pt x="9140190" y="858520"/>
                  </a:cubicBezTo>
                  <a:cubicBezTo>
                    <a:pt x="9323070" y="876300"/>
                    <a:pt x="9559290" y="923290"/>
                    <a:pt x="9652000" y="922020"/>
                  </a:cubicBezTo>
                  <a:cubicBezTo>
                    <a:pt x="9687560" y="922020"/>
                    <a:pt x="9723120" y="911860"/>
                    <a:pt x="9724390" y="911860"/>
                  </a:cubicBezTo>
                  <a:cubicBezTo>
                    <a:pt x="9724390" y="911860"/>
                    <a:pt x="9782810" y="923290"/>
                    <a:pt x="9812020" y="928370"/>
                  </a:cubicBezTo>
                  <a:cubicBezTo>
                    <a:pt x="9839960" y="933450"/>
                    <a:pt x="9897110" y="943610"/>
                    <a:pt x="9898380" y="943610"/>
                  </a:cubicBezTo>
                  <a:cubicBezTo>
                    <a:pt x="9899650" y="943610"/>
                    <a:pt x="9951720" y="967740"/>
                    <a:pt x="9979660" y="979170"/>
                  </a:cubicBezTo>
                  <a:cubicBezTo>
                    <a:pt x="10006330" y="990600"/>
                    <a:pt x="10058400" y="1014730"/>
                    <a:pt x="10059670" y="1014730"/>
                  </a:cubicBezTo>
                  <a:cubicBezTo>
                    <a:pt x="10060940" y="1016000"/>
                    <a:pt x="10106660" y="1051560"/>
                    <a:pt x="10129520" y="1069340"/>
                  </a:cubicBezTo>
                  <a:cubicBezTo>
                    <a:pt x="10152380" y="1087120"/>
                    <a:pt x="10198100" y="1122680"/>
                    <a:pt x="10199370" y="1123950"/>
                  </a:cubicBezTo>
                  <a:cubicBezTo>
                    <a:pt x="10200640" y="1123950"/>
                    <a:pt x="10236200" y="1169670"/>
                    <a:pt x="10253980" y="1192530"/>
                  </a:cubicBezTo>
                  <a:cubicBezTo>
                    <a:pt x="10271760" y="1215390"/>
                    <a:pt x="10308590" y="1261110"/>
                    <a:pt x="10308590" y="1262380"/>
                  </a:cubicBezTo>
                  <a:cubicBezTo>
                    <a:pt x="10309860" y="1262380"/>
                    <a:pt x="10332720" y="1315720"/>
                    <a:pt x="10345420" y="1342390"/>
                  </a:cubicBezTo>
                  <a:cubicBezTo>
                    <a:pt x="10358120" y="1369060"/>
                    <a:pt x="10382250" y="1421130"/>
                    <a:pt x="10382250" y="1422400"/>
                  </a:cubicBezTo>
                  <a:cubicBezTo>
                    <a:pt x="10382250" y="1423670"/>
                    <a:pt x="10392410" y="1480820"/>
                    <a:pt x="10398760" y="1508760"/>
                  </a:cubicBezTo>
                  <a:cubicBezTo>
                    <a:pt x="10403840" y="1537970"/>
                    <a:pt x="10415270" y="1595120"/>
                    <a:pt x="10415270" y="1596390"/>
                  </a:cubicBezTo>
                  <a:cubicBezTo>
                    <a:pt x="10415270" y="1597660"/>
                    <a:pt x="10411460" y="1654810"/>
                    <a:pt x="10410190" y="1684020"/>
                  </a:cubicBezTo>
                  <a:cubicBezTo>
                    <a:pt x="10407650" y="1713230"/>
                    <a:pt x="10405110" y="1771650"/>
                    <a:pt x="10405110" y="1772920"/>
                  </a:cubicBezTo>
                  <a:cubicBezTo>
                    <a:pt x="10405110" y="1774190"/>
                    <a:pt x="10387330" y="1828800"/>
                    <a:pt x="10378440" y="1856740"/>
                  </a:cubicBezTo>
                  <a:cubicBezTo>
                    <a:pt x="10370820" y="1884680"/>
                    <a:pt x="10353040" y="1940560"/>
                    <a:pt x="10353040" y="1941830"/>
                  </a:cubicBezTo>
                  <a:cubicBezTo>
                    <a:pt x="10353040" y="1941830"/>
                    <a:pt x="10322560" y="1991360"/>
                    <a:pt x="10307320" y="2016760"/>
                  </a:cubicBezTo>
                  <a:cubicBezTo>
                    <a:pt x="10292080" y="2042160"/>
                    <a:pt x="10262870" y="2091690"/>
                    <a:pt x="10262870" y="2092960"/>
                  </a:cubicBezTo>
                  <a:cubicBezTo>
                    <a:pt x="10261600" y="2094230"/>
                    <a:pt x="10214610" y="2141220"/>
                    <a:pt x="10200640" y="2155190"/>
                  </a:cubicBezTo>
                  <a:cubicBezTo>
                    <a:pt x="10193020" y="2162810"/>
                    <a:pt x="10184130" y="2167890"/>
                    <a:pt x="10184130" y="2171700"/>
                  </a:cubicBezTo>
                  <a:cubicBezTo>
                    <a:pt x="10184130" y="2174240"/>
                    <a:pt x="10187940" y="2176780"/>
                    <a:pt x="10187940" y="2176780"/>
                  </a:cubicBezTo>
                  <a:cubicBezTo>
                    <a:pt x="10187940" y="2178050"/>
                    <a:pt x="10210800" y="2231390"/>
                    <a:pt x="10223500" y="2258060"/>
                  </a:cubicBezTo>
                  <a:cubicBezTo>
                    <a:pt x="10234930" y="2284730"/>
                    <a:pt x="10257790" y="2338070"/>
                    <a:pt x="10259060" y="2339340"/>
                  </a:cubicBezTo>
                  <a:cubicBezTo>
                    <a:pt x="10259060" y="2340610"/>
                    <a:pt x="10267950" y="2397760"/>
                    <a:pt x="10273030" y="2426970"/>
                  </a:cubicBezTo>
                  <a:cubicBezTo>
                    <a:pt x="10278110" y="2454910"/>
                    <a:pt x="10288270" y="2512060"/>
                    <a:pt x="10288270" y="2513330"/>
                  </a:cubicBezTo>
                  <a:cubicBezTo>
                    <a:pt x="10288270" y="2514600"/>
                    <a:pt x="10284460" y="2573020"/>
                    <a:pt x="10281920" y="2602230"/>
                  </a:cubicBezTo>
                  <a:cubicBezTo>
                    <a:pt x="10280650" y="2631440"/>
                    <a:pt x="10275570" y="2688590"/>
                    <a:pt x="10275570" y="2689860"/>
                  </a:cubicBezTo>
                  <a:cubicBezTo>
                    <a:pt x="10275570" y="2691130"/>
                    <a:pt x="10257790" y="2747010"/>
                    <a:pt x="10248900" y="2774950"/>
                  </a:cubicBezTo>
                  <a:cubicBezTo>
                    <a:pt x="10240010" y="2802890"/>
                    <a:pt x="10222230" y="2857500"/>
                    <a:pt x="10220960" y="2858770"/>
                  </a:cubicBezTo>
                  <a:cubicBezTo>
                    <a:pt x="10220960" y="2860040"/>
                    <a:pt x="10190480" y="2908300"/>
                    <a:pt x="10175240" y="2933700"/>
                  </a:cubicBezTo>
                  <a:cubicBezTo>
                    <a:pt x="10158730" y="2959100"/>
                    <a:pt x="10128250" y="3008630"/>
                    <a:pt x="10128250" y="3008630"/>
                  </a:cubicBezTo>
                  <a:cubicBezTo>
                    <a:pt x="10128250" y="3008630"/>
                    <a:pt x="10128250" y="3008630"/>
                    <a:pt x="10128250" y="3009900"/>
                  </a:cubicBezTo>
                  <a:cubicBezTo>
                    <a:pt x="10126980" y="3009900"/>
                    <a:pt x="10086340" y="3050540"/>
                    <a:pt x="10064750" y="3070860"/>
                  </a:cubicBezTo>
                  <a:cubicBezTo>
                    <a:pt x="10043160" y="3091180"/>
                    <a:pt x="10002520" y="3131820"/>
                    <a:pt x="10001250" y="3133090"/>
                  </a:cubicBezTo>
                  <a:cubicBezTo>
                    <a:pt x="9999980" y="3134360"/>
                    <a:pt x="9950450" y="3163570"/>
                    <a:pt x="9925050" y="3177540"/>
                  </a:cubicBezTo>
                  <a:cubicBezTo>
                    <a:pt x="9899650" y="3192780"/>
                    <a:pt x="9850120" y="3221990"/>
                    <a:pt x="9848850" y="3223260"/>
                  </a:cubicBezTo>
                  <a:cubicBezTo>
                    <a:pt x="9847580" y="3223260"/>
                    <a:pt x="9792970" y="3239770"/>
                    <a:pt x="9763760" y="3248660"/>
                  </a:cubicBezTo>
                  <a:cubicBezTo>
                    <a:pt x="9735820" y="3256280"/>
                    <a:pt x="9679940" y="3274060"/>
                    <a:pt x="9678670" y="3274060"/>
                  </a:cubicBezTo>
                  <a:cubicBezTo>
                    <a:pt x="9678670" y="3274060"/>
                    <a:pt x="9620250" y="3276600"/>
                    <a:pt x="9591040" y="3277870"/>
                  </a:cubicBezTo>
                  <a:cubicBezTo>
                    <a:pt x="9561830" y="3279140"/>
                    <a:pt x="9504680" y="3282950"/>
                    <a:pt x="9502140" y="3282950"/>
                  </a:cubicBezTo>
                  <a:cubicBezTo>
                    <a:pt x="9497060" y="3282950"/>
                    <a:pt x="8845550" y="3395980"/>
                    <a:pt x="8602980" y="3415030"/>
                  </a:cubicBezTo>
                  <a:cubicBezTo>
                    <a:pt x="8440420" y="3427730"/>
                    <a:pt x="8234680" y="3382010"/>
                    <a:pt x="8192770" y="3418840"/>
                  </a:cubicBezTo>
                  <a:cubicBezTo>
                    <a:pt x="8177530" y="3432810"/>
                    <a:pt x="8191500" y="3458210"/>
                    <a:pt x="8186420" y="3474720"/>
                  </a:cubicBezTo>
                  <a:cubicBezTo>
                    <a:pt x="8182610" y="3488690"/>
                    <a:pt x="8172450" y="3498850"/>
                    <a:pt x="8168640" y="3511550"/>
                  </a:cubicBezTo>
                  <a:cubicBezTo>
                    <a:pt x="8163560" y="3524250"/>
                    <a:pt x="8164830" y="3536950"/>
                    <a:pt x="8159750" y="3550920"/>
                  </a:cubicBezTo>
                  <a:cubicBezTo>
                    <a:pt x="8150860" y="3572510"/>
                    <a:pt x="8129270" y="3596640"/>
                    <a:pt x="8116570" y="3620770"/>
                  </a:cubicBezTo>
                  <a:cubicBezTo>
                    <a:pt x="8103870" y="3644900"/>
                    <a:pt x="8093710" y="3675380"/>
                    <a:pt x="8081010" y="3694430"/>
                  </a:cubicBezTo>
                  <a:cubicBezTo>
                    <a:pt x="8072120" y="3707130"/>
                    <a:pt x="8060690" y="3712210"/>
                    <a:pt x="8053070" y="3723640"/>
                  </a:cubicBezTo>
                  <a:cubicBezTo>
                    <a:pt x="8044180" y="3733800"/>
                    <a:pt x="8041640" y="3746500"/>
                    <a:pt x="8031480" y="3757930"/>
                  </a:cubicBezTo>
                  <a:cubicBezTo>
                    <a:pt x="8016240" y="3774440"/>
                    <a:pt x="7988300" y="3792220"/>
                    <a:pt x="7969250" y="3810000"/>
                  </a:cubicBezTo>
                  <a:cubicBezTo>
                    <a:pt x="7948930" y="3829050"/>
                    <a:pt x="7929880" y="3855720"/>
                    <a:pt x="7912100" y="3868420"/>
                  </a:cubicBezTo>
                  <a:cubicBezTo>
                    <a:pt x="7899400" y="3878580"/>
                    <a:pt x="7886700" y="3879850"/>
                    <a:pt x="7875270" y="3887470"/>
                  </a:cubicBezTo>
                  <a:cubicBezTo>
                    <a:pt x="7863840" y="3895090"/>
                    <a:pt x="7857490" y="3905250"/>
                    <a:pt x="7843520" y="3912870"/>
                  </a:cubicBezTo>
                  <a:cubicBezTo>
                    <a:pt x="7824470" y="3924300"/>
                    <a:pt x="7792720" y="3931920"/>
                    <a:pt x="7768590" y="3942080"/>
                  </a:cubicBezTo>
                  <a:cubicBezTo>
                    <a:pt x="7743190" y="3953510"/>
                    <a:pt x="7716520" y="3972560"/>
                    <a:pt x="7696200" y="3980180"/>
                  </a:cubicBezTo>
                  <a:cubicBezTo>
                    <a:pt x="7680960" y="3985260"/>
                    <a:pt x="7668260" y="3982720"/>
                    <a:pt x="7655560" y="3986530"/>
                  </a:cubicBezTo>
                  <a:cubicBezTo>
                    <a:pt x="7641590" y="3989070"/>
                    <a:pt x="7632700" y="3997960"/>
                    <a:pt x="7617460" y="4000500"/>
                  </a:cubicBezTo>
                  <a:cubicBezTo>
                    <a:pt x="7595870" y="4005580"/>
                    <a:pt x="7562850" y="4001770"/>
                    <a:pt x="7536180" y="4004310"/>
                  </a:cubicBezTo>
                  <a:cubicBezTo>
                    <a:pt x="7508240" y="4006850"/>
                    <a:pt x="7481570" y="4015740"/>
                    <a:pt x="7454900" y="4015740"/>
                  </a:cubicBezTo>
                  <a:cubicBezTo>
                    <a:pt x="7430770" y="4017010"/>
                    <a:pt x="7395210" y="4010660"/>
                    <a:pt x="7382510" y="4010660"/>
                  </a:cubicBezTo>
                  <a:cubicBezTo>
                    <a:pt x="7378700" y="4010660"/>
                    <a:pt x="7376160" y="4010660"/>
                    <a:pt x="7373620" y="4010660"/>
                  </a:cubicBezTo>
                  <a:cubicBezTo>
                    <a:pt x="7372350" y="4010660"/>
                    <a:pt x="7372350" y="4009390"/>
                    <a:pt x="7369810" y="4009390"/>
                  </a:cubicBezTo>
                  <a:cubicBezTo>
                    <a:pt x="7346950" y="4005580"/>
                    <a:pt x="7199630" y="3991610"/>
                    <a:pt x="7082790" y="3986530"/>
                  </a:cubicBezTo>
                  <a:cubicBezTo>
                    <a:pt x="6899910" y="3977640"/>
                    <a:pt x="6609080" y="3982720"/>
                    <a:pt x="6381750" y="3976370"/>
                  </a:cubicBezTo>
                  <a:cubicBezTo>
                    <a:pt x="6164580" y="3968750"/>
                    <a:pt x="5967730" y="3956050"/>
                    <a:pt x="5744210" y="3947160"/>
                  </a:cubicBezTo>
                  <a:cubicBezTo>
                    <a:pt x="5496560" y="3937000"/>
                    <a:pt x="5218430" y="3926840"/>
                    <a:pt x="4958080" y="3921760"/>
                  </a:cubicBezTo>
                  <a:cubicBezTo>
                    <a:pt x="4699000" y="3917950"/>
                    <a:pt x="4447540" y="3920490"/>
                    <a:pt x="4185920" y="3920490"/>
                  </a:cubicBezTo>
                  <a:cubicBezTo>
                    <a:pt x="3917950" y="3921760"/>
                    <a:pt x="3630930" y="3923030"/>
                    <a:pt x="3368040" y="3924300"/>
                  </a:cubicBezTo>
                  <a:cubicBezTo>
                    <a:pt x="3122930" y="3924300"/>
                    <a:pt x="2903220" y="3928110"/>
                    <a:pt x="2659380" y="3924300"/>
                  </a:cubicBezTo>
                  <a:cubicBezTo>
                    <a:pt x="2396490" y="3919220"/>
                    <a:pt x="1846580" y="3895090"/>
                    <a:pt x="1844040" y="3895090"/>
                  </a:cubicBezTo>
                  <a:cubicBezTo>
                    <a:pt x="1844040" y="3895090"/>
                    <a:pt x="1844040" y="3895090"/>
                    <a:pt x="1842770" y="3895090"/>
                  </a:cubicBezTo>
                  <a:cubicBezTo>
                    <a:pt x="1841500" y="3895090"/>
                    <a:pt x="1784350" y="3890010"/>
                    <a:pt x="1753870" y="3888740"/>
                  </a:cubicBezTo>
                  <a:cubicBezTo>
                    <a:pt x="1724660" y="3886200"/>
                    <a:pt x="1666240" y="3882390"/>
                    <a:pt x="1664970" y="3881120"/>
                  </a:cubicBezTo>
                  <a:cubicBezTo>
                    <a:pt x="1663700" y="3881120"/>
                    <a:pt x="1609090" y="3863340"/>
                    <a:pt x="1579880" y="3854450"/>
                  </a:cubicBezTo>
                  <a:cubicBezTo>
                    <a:pt x="1551940" y="3844290"/>
                    <a:pt x="1496060" y="3826510"/>
                    <a:pt x="1494790" y="3826510"/>
                  </a:cubicBezTo>
                  <a:cubicBezTo>
                    <a:pt x="1494790" y="3826510"/>
                    <a:pt x="1445260" y="3794760"/>
                    <a:pt x="1419860" y="3779520"/>
                  </a:cubicBezTo>
                  <a:cubicBezTo>
                    <a:pt x="1394460" y="3763010"/>
                    <a:pt x="1344930" y="3732530"/>
                    <a:pt x="1343660" y="3732530"/>
                  </a:cubicBezTo>
                  <a:cubicBezTo>
                    <a:pt x="1342390" y="3731260"/>
                    <a:pt x="1301750" y="3689350"/>
                    <a:pt x="1281430" y="3667760"/>
                  </a:cubicBezTo>
                  <a:cubicBezTo>
                    <a:pt x="1259840" y="3646170"/>
                    <a:pt x="1219200" y="3605530"/>
                    <a:pt x="1219200" y="3604260"/>
                  </a:cubicBezTo>
                  <a:cubicBezTo>
                    <a:pt x="1217930" y="3602990"/>
                    <a:pt x="1188720" y="3552190"/>
                    <a:pt x="1173480" y="3526790"/>
                  </a:cubicBezTo>
                  <a:cubicBezTo>
                    <a:pt x="1158240" y="3501390"/>
                    <a:pt x="1129030" y="3450590"/>
                    <a:pt x="1127760" y="3450590"/>
                  </a:cubicBezTo>
                  <a:cubicBezTo>
                    <a:pt x="1127760" y="3450590"/>
                    <a:pt x="1127760" y="3450590"/>
                    <a:pt x="1127760" y="3449320"/>
                  </a:cubicBezTo>
                  <a:cubicBezTo>
                    <a:pt x="1127760" y="3449320"/>
                    <a:pt x="1111250" y="3393440"/>
                    <a:pt x="1102360" y="3364230"/>
                  </a:cubicBezTo>
                  <a:cubicBezTo>
                    <a:pt x="1094740" y="3336290"/>
                    <a:pt x="1076960" y="3280410"/>
                    <a:pt x="1076960" y="3279140"/>
                  </a:cubicBezTo>
                  <a:cubicBezTo>
                    <a:pt x="1076960" y="3277870"/>
                    <a:pt x="1074420" y="3219450"/>
                    <a:pt x="1073150" y="3188970"/>
                  </a:cubicBezTo>
                  <a:cubicBezTo>
                    <a:pt x="1071880" y="3159760"/>
                    <a:pt x="1068070" y="3101340"/>
                    <a:pt x="1069340" y="3100070"/>
                  </a:cubicBezTo>
                  <a:cubicBezTo>
                    <a:pt x="1069340" y="3100070"/>
                    <a:pt x="1083310" y="3075940"/>
                    <a:pt x="1075690" y="3064510"/>
                  </a:cubicBezTo>
                  <a:cubicBezTo>
                    <a:pt x="1045210" y="3020060"/>
                    <a:pt x="671830" y="3070860"/>
                    <a:pt x="508000" y="2974340"/>
                  </a:cubicBezTo>
                  <a:cubicBezTo>
                    <a:pt x="318770" y="2862580"/>
                    <a:pt x="59690" y="2565400"/>
                    <a:pt x="39370" y="2373630"/>
                  </a:cubicBezTo>
                  <a:cubicBezTo>
                    <a:pt x="24130" y="2217420"/>
                    <a:pt x="276860" y="1985010"/>
                    <a:pt x="261620" y="1922780"/>
                  </a:cubicBezTo>
                  <a:cubicBezTo>
                    <a:pt x="256540" y="1902460"/>
                    <a:pt x="219710" y="1891030"/>
                    <a:pt x="219710" y="1889760"/>
                  </a:cubicBezTo>
                  <a:cubicBezTo>
                    <a:pt x="218440" y="1889760"/>
                    <a:pt x="181610" y="1844040"/>
                    <a:pt x="163830" y="1821180"/>
                  </a:cubicBezTo>
                  <a:cubicBezTo>
                    <a:pt x="144780" y="1797050"/>
                    <a:pt x="109220" y="1752600"/>
                    <a:pt x="107950" y="1751330"/>
                  </a:cubicBezTo>
                  <a:cubicBezTo>
                    <a:pt x="107950" y="1750060"/>
                    <a:pt x="83820" y="1697990"/>
                    <a:pt x="71120" y="1671320"/>
                  </a:cubicBezTo>
                  <a:cubicBezTo>
                    <a:pt x="58420" y="1644650"/>
                    <a:pt x="34290" y="1591310"/>
                    <a:pt x="34290" y="1590040"/>
                  </a:cubicBezTo>
                  <a:cubicBezTo>
                    <a:pt x="33020" y="1588770"/>
                    <a:pt x="22860" y="1532890"/>
                    <a:pt x="16510" y="1503680"/>
                  </a:cubicBezTo>
                  <a:cubicBezTo>
                    <a:pt x="11430" y="1474470"/>
                    <a:pt x="0" y="1417320"/>
                    <a:pt x="0" y="141605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21809" y="3543427"/>
            <a:ext cx="248335" cy="857172"/>
            <a:chOff x="0" y="0"/>
            <a:chExt cx="683260" cy="2358390"/>
          </a:xfrm>
        </p:grpSpPr>
        <p:sp>
          <p:nvSpPr>
            <p:cNvPr id="5" name="Freeform 5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028700" y="3805148"/>
            <a:ext cx="851171" cy="253413"/>
            <a:chOff x="0" y="0"/>
            <a:chExt cx="2341880" cy="697230"/>
          </a:xfrm>
        </p:grpSpPr>
        <p:sp>
          <p:nvSpPr>
            <p:cNvPr id="7" name="Freeform 7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802941" y="2826278"/>
            <a:ext cx="174869" cy="603591"/>
            <a:chOff x="0" y="0"/>
            <a:chExt cx="683260" cy="2358390"/>
          </a:xfrm>
        </p:grpSpPr>
        <p:sp>
          <p:nvSpPr>
            <p:cNvPr id="9" name="Freeform 9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596543" y="3010573"/>
            <a:ext cx="599366" cy="178445"/>
            <a:chOff x="0" y="0"/>
            <a:chExt cx="2341880" cy="697230"/>
          </a:xfrm>
        </p:grpSpPr>
        <p:sp>
          <p:nvSpPr>
            <p:cNvPr id="11" name="Freeform 11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54286" y="8127143"/>
            <a:ext cx="248335" cy="857172"/>
            <a:chOff x="0" y="0"/>
            <a:chExt cx="683260" cy="2358390"/>
          </a:xfrm>
        </p:grpSpPr>
        <p:sp>
          <p:nvSpPr>
            <p:cNvPr id="13" name="Freeform 13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161176" y="8388864"/>
            <a:ext cx="851171" cy="253413"/>
            <a:chOff x="0" y="0"/>
            <a:chExt cx="2341880" cy="697230"/>
          </a:xfrm>
        </p:grpSpPr>
        <p:sp>
          <p:nvSpPr>
            <p:cNvPr id="15" name="Freeform 15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2096050" y="8654709"/>
            <a:ext cx="174869" cy="603591"/>
            <a:chOff x="0" y="0"/>
            <a:chExt cx="683260" cy="2358390"/>
          </a:xfrm>
        </p:grpSpPr>
        <p:sp>
          <p:nvSpPr>
            <p:cNvPr id="17" name="Freeform 17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889652" y="8839004"/>
            <a:ext cx="599366" cy="178445"/>
            <a:chOff x="0" y="0"/>
            <a:chExt cx="2341880" cy="697230"/>
          </a:xfrm>
        </p:grpSpPr>
        <p:sp>
          <p:nvSpPr>
            <p:cNvPr id="19" name="Freeform 19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9522278" y="6177713"/>
            <a:ext cx="174869" cy="603591"/>
            <a:chOff x="0" y="0"/>
            <a:chExt cx="683260" cy="2358390"/>
          </a:xfrm>
        </p:grpSpPr>
        <p:sp>
          <p:nvSpPr>
            <p:cNvPr id="21" name="Freeform 21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9315880" y="6362008"/>
            <a:ext cx="599366" cy="178445"/>
            <a:chOff x="0" y="0"/>
            <a:chExt cx="2341880" cy="697230"/>
          </a:xfrm>
        </p:grpSpPr>
        <p:sp>
          <p:nvSpPr>
            <p:cNvPr id="23" name="Freeform 23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9728676" y="3670217"/>
            <a:ext cx="174869" cy="603591"/>
            <a:chOff x="0" y="0"/>
            <a:chExt cx="683260" cy="2358390"/>
          </a:xfrm>
        </p:grpSpPr>
        <p:sp>
          <p:nvSpPr>
            <p:cNvPr id="25" name="Freeform 25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9522278" y="3854512"/>
            <a:ext cx="599366" cy="178445"/>
            <a:chOff x="0" y="0"/>
            <a:chExt cx="2341880" cy="697230"/>
          </a:xfrm>
        </p:grpSpPr>
        <p:sp>
          <p:nvSpPr>
            <p:cNvPr id="27" name="Freeform 27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8" name="Group 28"/>
          <p:cNvGrpSpPr/>
          <p:nvPr/>
        </p:nvGrpSpPr>
        <p:grpSpPr>
          <a:xfrm>
            <a:off x="10192719" y="9017448"/>
            <a:ext cx="235087" cy="811444"/>
            <a:chOff x="0" y="0"/>
            <a:chExt cx="683260" cy="2358390"/>
          </a:xfrm>
        </p:grpSpPr>
        <p:sp>
          <p:nvSpPr>
            <p:cNvPr id="29" name="Freeform 29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0" name="Group 30"/>
          <p:cNvGrpSpPr/>
          <p:nvPr/>
        </p:nvGrpSpPr>
        <p:grpSpPr>
          <a:xfrm>
            <a:off x="9915246" y="9265208"/>
            <a:ext cx="805764" cy="239894"/>
            <a:chOff x="0" y="0"/>
            <a:chExt cx="2341880" cy="697230"/>
          </a:xfrm>
        </p:grpSpPr>
        <p:sp>
          <p:nvSpPr>
            <p:cNvPr id="31" name="Freeform 31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32" name="Freeform 32"/>
          <p:cNvSpPr/>
          <p:nvPr/>
        </p:nvSpPr>
        <p:spPr>
          <a:xfrm>
            <a:off x="14378097" y="113557"/>
            <a:ext cx="3528096" cy="2663713"/>
          </a:xfrm>
          <a:custGeom>
            <a:avLst/>
            <a:gdLst/>
            <a:ahLst/>
            <a:cxnLst/>
            <a:rect l="l" t="t" r="r" b="b"/>
            <a:pathLst>
              <a:path w="3528096" h="2663713">
                <a:moveTo>
                  <a:pt x="0" y="0"/>
                </a:moveTo>
                <a:lnTo>
                  <a:pt x="3528096" y="0"/>
                </a:lnTo>
                <a:lnTo>
                  <a:pt x="3528096" y="2663713"/>
                </a:lnTo>
                <a:lnTo>
                  <a:pt x="0" y="2663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489018" y="3865179"/>
            <a:ext cx="4557404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Perbedaan bahasa / pendidikan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700" y="1095413"/>
            <a:ext cx="14770282" cy="129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61"/>
              </a:lnSpc>
            </a:pPr>
            <a:r>
              <a:rPr lang="en-US" sz="7543">
                <a:solidFill>
                  <a:srgbClr val="3D3832"/>
                </a:solidFill>
                <a:latin typeface="TAN Nimbus"/>
                <a:ea typeface="TAN Nimbus"/>
                <a:cs typeface="TAN Nimbus"/>
                <a:sym typeface="TAN Nimbus"/>
              </a:rPr>
              <a:t>Hambatan Komunikasi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0283634" y="3261293"/>
            <a:ext cx="6136758" cy="2399568"/>
            <a:chOff x="0" y="0"/>
            <a:chExt cx="10516870" cy="4112260"/>
          </a:xfrm>
        </p:grpSpPr>
        <p:sp>
          <p:nvSpPr>
            <p:cNvPr id="36" name="Freeform 36"/>
            <p:cNvSpPr/>
            <p:nvPr/>
          </p:nvSpPr>
          <p:spPr>
            <a:xfrm>
              <a:off x="50800" y="45720"/>
              <a:ext cx="10415270" cy="4017010"/>
            </a:xfrm>
            <a:custGeom>
              <a:avLst/>
              <a:gdLst/>
              <a:ahLst/>
              <a:cxnLst/>
              <a:rect l="l" t="t" r="r" b="b"/>
              <a:pathLst>
                <a:path w="10415270" h="4017010">
                  <a:moveTo>
                    <a:pt x="0" y="1416050"/>
                  </a:moveTo>
                  <a:cubicBezTo>
                    <a:pt x="6350" y="1297940"/>
                    <a:pt x="8890" y="1239520"/>
                    <a:pt x="8890" y="1239520"/>
                  </a:cubicBezTo>
                  <a:cubicBezTo>
                    <a:pt x="8890" y="1238250"/>
                    <a:pt x="25400" y="1182370"/>
                    <a:pt x="34290" y="1154430"/>
                  </a:cubicBezTo>
                  <a:cubicBezTo>
                    <a:pt x="43180" y="1125220"/>
                    <a:pt x="59690" y="1070610"/>
                    <a:pt x="59690" y="1069340"/>
                  </a:cubicBezTo>
                  <a:cubicBezTo>
                    <a:pt x="59690" y="1068070"/>
                    <a:pt x="90170" y="1018540"/>
                    <a:pt x="105410" y="993140"/>
                  </a:cubicBezTo>
                  <a:cubicBezTo>
                    <a:pt x="119380" y="966470"/>
                    <a:pt x="149860" y="916940"/>
                    <a:pt x="149860" y="915670"/>
                  </a:cubicBezTo>
                  <a:cubicBezTo>
                    <a:pt x="151130" y="915670"/>
                    <a:pt x="191770" y="873760"/>
                    <a:pt x="212090" y="852170"/>
                  </a:cubicBezTo>
                  <a:cubicBezTo>
                    <a:pt x="232410" y="831850"/>
                    <a:pt x="273050" y="789940"/>
                    <a:pt x="274320" y="789940"/>
                  </a:cubicBezTo>
                  <a:cubicBezTo>
                    <a:pt x="274320" y="789940"/>
                    <a:pt x="274320" y="789940"/>
                    <a:pt x="274320" y="788670"/>
                  </a:cubicBezTo>
                  <a:cubicBezTo>
                    <a:pt x="275590" y="788670"/>
                    <a:pt x="325120" y="758190"/>
                    <a:pt x="349250" y="742950"/>
                  </a:cubicBezTo>
                  <a:cubicBezTo>
                    <a:pt x="374650" y="726440"/>
                    <a:pt x="424180" y="695960"/>
                    <a:pt x="425450" y="695960"/>
                  </a:cubicBezTo>
                  <a:cubicBezTo>
                    <a:pt x="426720" y="695960"/>
                    <a:pt x="570230" y="643890"/>
                    <a:pt x="674370" y="619760"/>
                  </a:cubicBezTo>
                  <a:cubicBezTo>
                    <a:pt x="844550" y="581660"/>
                    <a:pt x="1120140" y="544830"/>
                    <a:pt x="1350010" y="518160"/>
                  </a:cubicBezTo>
                  <a:cubicBezTo>
                    <a:pt x="1588770" y="491490"/>
                    <a:pt x="1852930" y="482600"/>
                    <a:pt x="2082800" y="463550"/>
                  </a:cubicBezTo>
                  <a:cubicBezTo>
                    <a:pt x="2287270" y="447040"/>
                    <a:pt x="2592070" y="463550"/>
                    <a:pt x="2660650" y="412750"/>
                  </a:cubicBezTo>
                  <a:cubicBezTo>
                    <a:pt x="2684780" y="393700"/>
                    <a:pt x="2674620" y="370840"/>
                    <a:pt x="2687320" y="345440"/>
                  </a:cubicBezTo>
                  <a:cubicBezTo>
                    <a:pt x="2707640" y="308610"/>
                    <a:pt x="2743200" y="255270"/>
                    <a:pt x="2778760" y="215900"/>
                  </a:cubicBezTo>
                  <a:cubicBezTo>
                    <a:pt x="2814320" y="177800"/>
                    <a:pt x="2854960" y="142240"/>
                    <a:pt x="2898140" y="113030"/>
                  </a:cubicBezTo>
                  <a:cubicBezTo>
                    <a:pt x="2941320" y="83820"/>
                    <a:pt x="2989580" y="59690"/>
                    <a:pt x="3039110" y="41910"/>
                  </a:cubicBezTo>
                  <a:cubicBezTo>
                    <a:pt x="3087370" y="24130"/>
                    <a:pt x="3140710" y="11430"/>
                    <a:pt x="3192780" y="5080"/>
                  </a:cubicBezTo>
                  <a:cubicBezTo>
                    <a:pt x="3243580" y="0"/>
                    <a:pt x="3350260" y="7620"/>
                    <a:pt x="3350260" y="7620"/>
                  </a:cubicBezTo>
                  <a:cubicBezTo>
                    <a:pt x="3350260" y="7620"/>
                    <a:pt x="3644900" y="48260"/>
                    <a:pt x="3823970" y="68580"/>
                  </a:cubicBezTo>
                  <a:cubicBezTo>
                    <a:pt x="4055110" y="93980"/>
                    <a:pt x="4359910" y="128270"/>
                    <a:pt x="4621530" y="143510"/>
                  </a:cubicBezTo>
                  <a:cubicBezTo>
                    <a:pt x="4871720" y="158750"/>
                    <a:pt x="5114290" y="153670"/>
                    <a:pt x="5360670" y="163830"/>
                  </a:cubicBezTo>
                  <a:cubicBezTo>
                    <a:pt x="5608320" y="173990"/>
                    <a:pt x="5854700" y="195580"/>
                    <a:pt x="6104890" y="203200"/>
                  </a:cubicBezTo>
                  <a:cubicBezTo>
                    <a:pt x="6356350" y="209550"/>
                    <a:pt x="6644640" y="205740"/>
                    <a:pt x="6863080" y="204470"/>
                  </a:cubicBezTo>
                  <a:cubicBezTo>
                    <a:pt x="7029450" y="203200"/>
                    <a:pt x="7298690" y="198120"/>
                    <a:pt x="7302500" y="198120"/>
                  </a:cubicBezTo>
                  <a:cubicBezTo>
                    <a:pt x="7303770" y="198120"/>
                    <a:pt x="7358380" y="204470"/>
                    <a:pt x="7387590" y="208280"/>
                  </a:cubicBezTo>
                  <a:cubicBezTo>
                    <a:pt x="7415530" y="212090"/>
                    <a:pt x="7470140" y="218440"/>
                    <a:pt x="7471410" y="218440"/>
                  </a:cubicBezTo>
                  <a:cubicBezTo>
                    <a:pt x="7472680" y="218440"/>
                    <a:pt x="7524750" y="238760"/>
                    <a:pt x="7551420" y="248920"/>
                  </a:cubicBezTo>
                  <a:cubicBezTo>
                    <a:pt x="7576820" y="259080"/>
                    <a:pt x="7628890" y="278130"/>
                    <a:pt x="7630160" y="278130"/>
                  </a:cubicBezTo>
                  <a:cubicBezTo>
                    <a:pt x="7630160" y="279400"/>
                    <a:pt x="7630160" y="279400"/>
                    <a:pt x="7630160" y="279400"/>
                  </a:cubicBezTo>
                  <a:cubicBezTo>
                    <a:pt x="7631430" y="279400"/>
                    <a:pt x="7677150" y="311150"/>
                    <a:pt x="7700010" y="327660"/>
                  </a:cubicBezTo>
                  <a:cubicBezTo>
                    <a:pt x="7724140" y="342900"/>
                    <a:pt x="7769860" y="374650"/>
                    <a:pt x="7769860" y="375920"/>
                  </a:cubicBezTo>
                  <a:cubicBezTo>
                    <a:pt x="7771130" y="375920"/>
                    <a:pt x="7807960" y="417830"/>
                    <a:pt x="7827010" y="439420"/>
                  </a:cubicBezTo>
                  <a:cubicBezTo>
                    <a:pt x="7844790" y="459740"/>
                    <a:pt x="7882890" y="501650"/>
                    <a:pt x="7882890" y="502920"/>
                  </a:cubicBezTo>
                  <a:cubicBezTo>
                    <a:pt x="7884160" y="504190"/>
                    <a:pt x="7909560" y="552450"/>
                    <a:pt x="7922260" y="577850"/>
                  </a:cubicBezTo>
                  <a:cubicBezTo>
                    <a:pt x="7936230" y="603250"/>
                    <a:pt x="7961630" y="651510"/>
                    <a:pt x="7961630" y="652780"/>
                  </a:cubicBezTo>
                  <a:cubicBezTo>
                    <a:pt x="7962900" y="654050"/>
                    <a:pt x="7975600" y="708660"/>
                    <a:pt x="7981950" y="735330"/>
                  </a:cubicBezTo>
                  <a:cubicBezTo>
                    <a:pt x="7988300" y="762000"/>
                    <a:pt x="7978140" y="796290"/>
                    <a:pt x="8001000" y="814070"/>
                  </a:cubicBezTo>
                  <a:cubicBezTo>
                    <a:pt x="8058150" y="858520"/>
                    <a:pt x="8295640" y="806450"/>
                    <a:pt x="8464550" y="812800"/>
                  </a:cubicBezTo>
                  <a:cubicBezTo>
                    <a:pt x="8667750" y="819150"/>
                    <a:pt x="8930640" y="838200"/>
                    <a:pt x="9140190" y="858520"/>
                  </a:cubicBezTo>
                  <a:cubicBezTo>
                    <a:pt x="9323070" y="876300"/>
                    <a:pt x="9559290" y="923290"/>
                    <a:pt x="9652000" y="922020"/>
                  </a:cubicBezTo>
                  <a:cubicBezTo>
                    <a:pt x="9687560" y="922020"/>
                    <a:pt x="9723120" y="911860"/>
                    <a:pt x="9724390" y="911860"/>
                  </a:cubicBezTo>
                  <a:cubicBezTo>
                    <a:pt x="9724390" y="911860"/>
                    <a:pt x="9782810" y="923290"/>
                    <a:pt x="9812020" y="928370"/>
                  </a:cubicBezTo>
                  <a:cubicBezTo>
                    <a:pt x="9839960" y="933450"/>
                    <a:pt x="9897110" y="943610"/>
                    <a:pt x="9898380" y="943610"/>
                  </a:cubicBezTo>
                  <a:cubicBezTo>
                    <a:pt x="9899650" y="943610"/>
                    <a:pt x="9951720" y="967740"/>
                    <a:pt x="9979660" y="979170"/>
                  </a:cubicBezTo>
                  <a:cubicBezTo>
                    <a:pt x="10006330" y="990600"/>
                    <a:pt x="10058400" y="1014730"/>
                    <a:pt x="10059670" y="1014730"/>
                  </a:cubicBezTo>
                  <a:cubicBezTo>
                    <a:pt x="10060940" y="1016000"/>
                    <a:pt x="10106660" y="1051560"/>
                    <a:pt x="10129520" y="1069340"/>
                  </a:cubicBezTo>
                  <a:cubicBezTo>
                    <a:pt x="10152380" y="1087120"/>
                    <a:pt x="10198100" y="1122680"/>
                    <a:pt x="10199370" y="1123950"/>
                  </a:cubicBezTo>
                  <a:cubicBezTo>
                    <a:pt x="10200640" y="1123950"/>
                    <a:pt x="10236200" y="1169670"/>
                    <a:pt x="10253980" y="1192530"/>
                  </a:cubicBezTo>
                  <a:cubicBezTo>
                    <a:pt x="10271760" y="1215390"/>
                    <a:pt x="10308590" y="1261110"/>
                    <a:pt x="10308590" y="1262380"/>
                  </a:cubicBezTo>
                  <a:cubicBezTo>
                    <a:pt x="10309860" y="1262380"/>
                    <a:pt x="10332720" y="1315720"/>
                    <a:pt x="10345420" y="1342390"/>
                  </a:cubicBezTo>
                  <a:cubicBezTo>
                    <a:pt x="10358120" y="1369060"/>
                    <a:pt x="10382250" y="1421130"/>
                    <a:pt x="10382250" y="1422400"/>
                  </a:cubicBezTo>
                  <a:cubicBezTo>
                    <a:pt x="10382250" y="1423670"/>
                    <a:pt x="10392410" y="1480820"/>
                    <a:pt x="10398760" y="1508760"/>
                  </a:cubicBezTo>
                  <a:cubicBezTo>
                    <a:pt x="10403840" y="1537970"/>
                    <a:pt x="10415270" y="1595120"/>
                    <a:pt x="10415270" y="1596390"/>
                  </a:cubicBezTo>
                  <a:cubicBezTo>
                    <a:pt x="10415270" y="1597660"/>
                    <a:pt x="10411460" y="1654810"/>
                    <a:pt x="10410190" y="1684020"/>
                  </a:cubicBezTo>
                  <a:cubicBezTo>
                    <a:pt x="10407650" y="1713230"/>
                    <a:pt x="10405110" y="1771650"/>
                    <a:pt x="10405110" y="1772920"/>
                  </a:cubicBezTo>
                  <a:cubicBezTo>
                    <a:pt x="10405110" y="1774190"/>
                    <a:pt x="10387330" y="1828800"/>
                    <a:pt x="10378440" y="1856740"/>
                  </a:cubicBezTo>
                  <a:cubicBezTo>
                    <a:pt x="10370820" y="1884680"/>
                    <a:pt x="10353040" y="1940560"/>
                    <a:pt x="10353040" y="1941830"/>
                  </a:cubicBezTo>
                  <a:cubicBezTo>
                    <a:pt x="10353040" y="1941830"/>
                    <a:pt x="10322560" y="1991360"/>
                    <a:pt x="10307320" y="2016760"/>
                  </a:cubicBezTo>
                  <a:cubicBezTo>
                    <a:pt x="10292080" y="2042160"/>
                    <a:pt x="10262870" y="2091690"/>
                    <a:pt x="10262870" y="2092960"/>
                  </a:cubicBezTo>
                  <a:cubicBezTo>
                    <a:pt x="10261600" y="2094230"/>
                    <a:pt x="10214610" y="2141220"/>
                    <a:pt x="10200640" y="2155190"/>
                  </a:cubicBezTo>
                  <a:cubicBezTo>
                    <a:pt x="10193020" y="2162810"/>
                    <a:pt x="10184130" y="2167890"/>
                    <a:pt x="10184130" y="2171700"/>
                  </a:cubicBezTo>
                  <a:cubicBezTo>
                    <a:pt x="10184130" y="2174240"/>
                    <a:pt x="10187940" y="2176780"/>
                    <a:pt x="10187940" y="2176780"/>
                  </a:cubicBezTo>
                  <a:cubicBezTo>
                    <a:pt x="10187940" y="2178050"/>
                    <a:pt x="10210800" y="2231390"/>
                    <a:pt x="10223500" y="2258060"/>
                  </a:cubicBezTo>
                  <a:cubicBezTo>
                    <a:pt x="10234930" y="2284730"/>
                    <a:pt x="10257790" y="2338070"/>
                    <a:pt x="10259060" y="2339340"/>
                  </a:cubicBezTo>
                  <a:cubicBezTo>
                    <a:pt x="10259060" y="2340610"/>
                    <a:pt x="10267950" y="2397760"/>
                    <a:pt x="10273030" y="2426970"/>
                  </a:cubicBezTo>
                  <a:cubicBezTo>
                    <a:pt x="10278110" y="2454910"/>
                    <a:pt x="10288270" y="2512060"/>
                    <a:pt x="10288270" y="2513330"/>
                  </a:cubicBezTo>
                  <a:cubicBezTo>
                    <a:pt x="10288270" y="2514600"/>
                    <a:pt x="10284460" y="2573020"/>
                    <a:pt x="10281920" y="2602230"/>
                  </a:cubicBezTo>
                  <a:cubicBezTo>
                    <a:pt x="10280650" y="2631440"/>
                    <a:pt x="10275570" y="2688590"/>
                    <a:pt x="10275570" y="2689860"/>
                  </a:cubicBezTo>
                  <a:cubicBezTo>
                    <a:pt x="10275570" y="2691130"/>
                    <a:pt x="10257790" y="2747010"/>
                    <a:pt x="10248900" y="2774950"/>
                  </a:cubicBezTo>
                  <a:cubicBezTo>
                    <a:pt x="10240010" y="2802890"/>
                    <a:pt x="10222230" y="2857500"/>
                    <a:pt x="10220960" y="2858770"/>
                  </a:cubicBezTo>
                  <a:cubicBezTo>
                    <a:pt x="10220960" y="2860040"/>
                    <a:pt x="10190480" y="2908300"/>
                    <a:pt x="10175240" y="2933700"/>
                  </a:cubicBezTo>
                  <a:cubicBezTo>
                    <a:pt x="10158730" y="2959100"/>
                    <a:pt x="10128250" y="3008630"/>
                    <a:pt x="10128250" y="3008630"/>
                  </a:cubicBezTo>
                  <a:cubicBezTo>
                    <a:pt x="10128250" y="3008630"/>
                    <a:pt x="10128250" y="3008630"/>
                    <a:pt x="10128250" y="3009900"/>
                  </a:cubicBezTo>
                  <a:cubicBezTo>
                    <a:pt x="10126980" y="3009900"/>
                    <a:pt x="10086340" y="3050540"/>
                    <a:pt x="10064750" y="3070860"/>
                  </a:cubicBezTo>
                  <a:cubicBezTo>
                    <a:pt x="10043160" y="3091180"/>
                    <a:pt x="10002520" y="3131820"/>
                    <a:pt x="10001250" y="3133090"/>
                  </a:cubicBezTo>
                  <a:cubicBezTo>
                    <a:pt x="9999980" y="3134360"/>
                    <a:pt x="9950450" y="3163570"/>
                    <a:pt x="9925050" y="3177540"/>
                  </a:cubicBezTo>
                  <a:cubicBezTo>
                    <a:pt x="9899650" y="3192780"/>
                    <a:pt x="9850120" y="3221990"/>
                    <a:pt x="9848850" y="3223260"/>
                  </a:cubicBezTo>
                  <a:cubicBezTo>
                    <a:pt x="9847580" y="3223260"/>
                    <a:pt x="9792970" y="3239770"/>
                    <a:pt x="9763760" y="3248660"/>
                  </a:cubicBezTo>
                  <a:cubicBezTo>
                    <a:pt x="9735820" y="3256280"/>
                    <a:pt x="9679940" y="3274060"/>
                    <a:pt x="9678670" y="3274060"/>
                  </a:cubicBezTo>
                  <a:cubicBezTo>
                    <a:pt x="9678670" y="3274060"/>
                    <a:pt x="9620250" y="3276600"/>
                    <a:pt x="9591040" y="3277870"/>
                  </a:cubicBezTo>
                  <a:cubicBezTo>
                    <a:pt x="9561830" y="3279140"/>
                    <a:pt x="9504680" y="3282950"/>
                    <a:pt x="9502140" y="3282950"/>
                  </a:cubicBezTo>
                  <a:cubicBezTo>
                    <a:pt x="9497060" y="3282950"/>
                    <a:pt x="8845550" y="3395980"/>
                    <a:pt x="8602980" y="3415030"/>
                  </a:cubicBezTo>
                  <a:cubicBezTo>
                    <a:pt x="8440420" y="3427730"/>
                    <a:pt x="8234680" y="3382010"/>
                    <a:pt x="8192770" y="3418840"/>
                  </a:cubicBezTo>
                  <a:cubicBezTo>
                    <a:pt x="8177530" y="3432810"/>
                    <a:pt x="8191500" y="3458210"/>
                    <a:pt x="8186420" y="3474720"/>
                  </a:cubicBezTo>
                  <a:cubicBezTo>
                    <a:pt x="8182610" y="3488690"/>
                    <a:pt x="8172450" y="3498850"/>
                    <a:pt x="8168640" y="3511550"/>
                  </a:cubicBezTo>
                  <a:cubicBezTo>
                    <a:pt x="8163560" y="3524250"/>
                    <a:pt x="8164830" y="3536950"/>
                    <a:pt x="8159750" y="3550920"/>
                  </a:cubicBezTo>
                  <a:cubicBezTo>
                    <a:pt x="8150860" y="3572510"/>
                    <a:pt x="8129270" y="3596640"/>
                    <a:pt x="8116570" y="3620770"/>
                  </a:cubicBezTo>
                  <a:cubicBezTo>
                    <a:pt x="8103870" y="3644900"/>
                    <a:pt x="8093710" y="3675380"/>
                    <a:pt x="8081010" y="3694430"/>
                  </a:cubicBezTo>
                  <a:cubicBezTo>
                    <a:pt x="8072120" y="3707130"/>
                    <a:pt x="8060690" y="3712210"/>
                    <a:pt x="8053070" y="3723640"/>
                  </a:cubicBezTo>
                  <a:cubicBezTo>
                    <a:pt x="8044180" y="3733800"/>
                    <a:pt x="8041640" y="3746500"/>
                    <a:pt x="8031480" y="3757930"/>
                  </a:cubicBezTo>
                  <a:cubicBezTo>
                    <a:pt x="8016240" y="3774440"/>
                    <a:pt x="7988300" y="3792220"/>
                    <a:pt x="7969250" y="3810000"/>
                  </a:cubicBezTo>
                  <a:cubicBezTo>
                    <a:pt x="7948930" y="3829050"/>
                    <a:pt x="7929880" y="3855720"/>
                    <a:pt x="7912100" y="3868420"/>
                  </a:cubicBezTo>
                  <a:cubicBezTo>
                    <a:pt x="7899400" y="3878580"/>
                    <a:pt x="7886700" y="3879850"/>
                    <a:pt x="7875270" y="3887470"/>
                  </a:cubicBezTo>
                  <a:cubicBezTo>
                    <a:pt x="7863840" y="3895090"/>
                    <a:pt x="7857490" y="3905250"/>
                    <a:pt x="7843520" y="3912870"/>
                  </a:cubicBezTo>
                  <a:cubicBezTo>
                    <a:pt x="7824470" y="3924300"/>
                    <a:pt x="7792720" y="3931920"/>
                    <a:pt x="7768590" y="3942080"/>
                  </a:cubicBezTo>
                  <a:cubicBezTo>
                    <a:pt x="7743190" y="3953510"/>
                    <a:pt x="7716520" y="3972560"/>
                    <a:pt x="7696200" y="3980180"/>
                  </a:cubicBezTo>
                  <a:cubicBezTo>
                    <a:pt x="7680960" y="3985260"/>
                    <a:pt x="7668260" y="3982720"/>
                    <a:pt x="7655560" y="3986530"/>
                  </a:cubicBezTo>
                  <a:cubicBezTo>
                    <a:pt x="7641590" y="3989070"/>
                    <a:pt x="7632700" y="3997960"/>
                    <a:pt x="7617460" y="4000500"/>
                  </a:cubicBezTo>
                  <a:cubicBezTo>
                    <a:pt x="7595870" y="4005580"/>
                    <a:pt x="7562850" y="4001770"/>
                    <a:pt x="7536180" y="4004310"/>
                  </a:cubicBezTo>
                  <a:cubicBezTo>
                    <a:pt x="7508240" y="4006850"/>
                    <a:pt x="7481570" y="4015740"/>
                    <a:pt x="7454900" y="4015740"/>
                  </a:cubicBezTo>
                  <a:cubicBezTo>
                    <a:pt x="7430770" y="4017010"/>
                    <a:pt x="7395210" y="4010660"/>
                    <a:pt x="7382510" y="4010660"/>
                  </a:cubicBezTo>
                  <a:cubicBezTo>
                    <a:pt x="7378700" y="4010660"/>
                    <a:pt x="7376160" y="4010660"/>
                    <a:pt x="7373620" y="4010660"/>
                  </a:cubicBezTo>
                  <a:cubicBezTo>
                    <a:pt x="7372350" y="4010660"/>
                    <a:pt x="7372350" y="4009390"/>
                    <a:pt x="7369810" y="4009390"/>
                  </a:cubicBezTo>
                  <a:cubicBezTo>
                    <a:pt x="7346950" y="4005580"/>
                    <a:pt x="7199630" y="3991610"/>
                    <a:pt x="7082790" y="3986530"/>
                  </a:cubicBezTo>
                  <a:cubicBezTo>
                    <a:pt x="6899910" y="3977640"/>
                    <a:pt x="6609080" y="3982720"/>
                    <a:pt x="6381750" y="3976370"/>
                  </a:cubicBezTo>
                  <a:cubicBezTo>
                    <a:pt x="6164580" y="3968750"/>
                    <a:pt x="5967730" y="3956050"/>
                    <a:pt x="5744210" y="3947160"/>
                  </a:cubicBezTo>
                  <a:cubicBezTo>
                    <a:pt x="5496560" y="3937000"/>
                    <a:pt x="5218430" y="3926840"/>
                    <a:pt x="4958080" y="3921760"/>
                  </a:cubicBezTo>
                  <a:cubicBezTo>
                    <a:pt x="4699000" y="3917950"/>
                    <a:pt x="4447540" y="3920490"/>
                    <a:pt x="4185920" y="3920490"/>
                  </a:cubicBezTo>
                  <a:cubicBezTo>
                    <a:pt x="3917950" y="3921760"/>
                    <a:pt x="3630930" y="3923030"/>
                    <a:pt x="3368040" y="3924300"/>
                  </a:cubicBezTo>
                  <a:cubicBezTo>
                    <a:pt x="3122930" y="3924300"/>
                    <a:pt x="2903220" y="3928110"/>
                    <a:pt x="2659380" y="3924300"/>
                  </a:cubicBezTo>
                  <a:cubicBezTo>
                    <a:pt x="2396490" y="3919220"/>
                    <a:pt x="1846580" y="3895090"/>
                    <a:pt x="1844040" y="3895090"/>
                  </a:cubicBezTo>
                  <a:cubicBezTo>
                    <a:pt x="1844040" y="3895090"/>
                    <a:pt x="1844040" y="3895090"/>
                    <a:pt x="1842770" y="3895090"/>
                  </a:cubicBezTo>
                  <a:cubicBezTo>
                    <a:pt x="1841500" y="3895090"/>
                    <a:pt x="1784350" y="3890010"/>
                    <a:pt x="1753870" y="3888740"/>
                  </a:cubicBezTo>
                  <a:cubicBezTo>
                    <a:pt x="1724660" y="3886200"/>
                    <a:pt x="1666240" y="3882390"/>
                    <a:pt x="1664970" y="3881120"/>
                  </a:cubicBezTo>
                  <a:cubicBezTo>
                    <a:pt x="1663700" y="3881120"/>
                    <a:pt x="1609090" y="3863340"/>
                    <a:pt x="1579880" y="3854450"/>
                  </a:cubicBezTo>
                  <a:cubicBezTo>
                    <a:pt x="1551940" y="3844290"/>
                    <a:pt x="1496060" y="3826510"/>
                    <a:pt x="1494790" y="3826510"/>
                  </a:cubicBezTo>
                  <a:cubicBezTo>
                    <a:pt x="1494790" y="3826510"/>
                    <a:pt x="1445260" y="3794760"/>
                    <a:pt x="1419860" y="3779520"/>
                  </a:cubicBezTo>
                  <a:cubicBezTo>
                    <a:pt x="1394460" y="3763010"/>
                    <a:pt x="1344930" y="3732530"/>
                    <a:pt x="1343660" y="3732530"/>
                  </a:cubicBezTo>
                  <a:cubicBezTo>
                    <a:pt x="1342390" y="3731260"/>
                    <a:pt x="1301750" y="3689350"/>
                    <a:pt x="1281430" y="3667760"/>
                  </a:cubicBezTo>
                  <a:cubicBezTo>
                    <a:pt x="1259840" y="3646170"/>
                    <a:pt x="1219200" y="3605530"/>
                    <a:pt x="1219200" y="3604260"/>
                  </a:cubicBezTo>
                  <a:cubicBezTo>
                    <a:pt x="1217930" y="3602990"/>
                    <a:pt x="1188720" y="3552190"/>
                    <a:pt x="1173480" y="3526790"/>
                  </a:cubicBezTo>
                  <a:cubicBezTo>
                    <a:pt x="1158240" y="3501390"/>
                    <a:pt x="1129030" y="3450590"/>
                    <a:pt x="1127760" y="3450590"/>
                  </a:cubicBezTo>
                  <a:cubicBezTo>
                    <a:pt x="1127760" y="3450590"/>
                    <a:pt x="1127760" y="3450590"/>
                    <a:pt x="1127760" y="3449320"/>
                  </a:cubicBezTo>
                  <a:cubicBezTo>
                    <a:pt x="1127760" y="3449320"/>
                    <a:pt x="1111250" y="3393440"/>
                    <a:pt x="1102360" y="3364230"/>
                  </a:cubicBezTo>
                  <a:cubicBezTo>
                    <a:pt x="1094740" y="3336290"/>
                    <a:pt x="1076960" y="3280410"/>
                    <a:pt x="1076960" y="3279140"/>
                  </a:cubicBezTo>
                  <a:cubicBezTo>
                    <a:pt x="1076960" y="3277870"/>
                    <a:pt x="1074420" y="3219450"/>
                    <a:pt x="1073150" y="3188970"/>
                  </a:cubicBezTo>
                  <a:cubicBezTo>
                    <a:pt x="1071880" y="3159760"/>
                    <a:pt x="1068070" y="3101340"/>
                    <a:pt x="1069340" y="3100070"/>
                  </a:cubicBezTo>
                  <a:cubicBezTo>
                    <a:pt x="1069340" y="3100070"/>
                    <a:pt x="1083310" y="3075940"/>
                    <a:pt x="1075690" y="3064510"/>
                  </a:cubicBezTo>
                  <a:cubicBezTo>
                    <a:pt x="1045210" y="3020060"/>
                    <a:pt x="671830" y="3070860"/>
                    <a:pt x="508000" y="2974340"/>
                  </a:cubicBezTo>
                  <a:cubicBezTo>
                    <a:pt x="318770" y="2862580"/>
                    <a:pt x="59690" y="2565400"/>
                    <a:pt x="39370" y="2373630"/>
                  </a:cubicBezTo>
                  <a:cubicBezTo>
                    <a:pt x="24130" y="2217420"/>
                    <a:pt x="276860" y="1985010"/>
                    <a:pt x="261620" y="1922780"/>
                  </a:cubicBezTo>
                  <a:cubicBezTo>
                    <a:pt x="256540" y="1902460"/>
                    <a:pt x="219710" y="1891030"/>
                    <a:pt x="219710" y="1889760"/>
                  </a:cubicBezTo>
                  <a:cubicBezTo>
                    <a:pt x="218440" y="1889760"/>
                    <a:pt x="181610" y="1844040"/>
                    <a:pt x="163830" y="1821180"/>
                  </a:cubicBezTo>
                  <a:cubicBezTo>
                    <a:pt x="144780" y="1797050"/>
                    <a:pt x="109220" y="1752600"/>
                    <a:pt x="107950" y="1751330"/>
                  </a:cubicBezTo>
                  <a:cubicBezTo>
                    <a:pt x="107950" y="1750060"/>
                    <a:pt x="83820" y="1697990"/>
                    <a:pt x="71120" y="1671320"/>
                  </a:cubicBezTo>
                  <a:cubicBezTo>
                    <a:pt x="58420" y="1644650"/>
                    <a:pt x="34290" y="1591310"/>
                    <a:pt x="34290" y="1590040"/>
                  </a:cubicBezTo>
                  <a:cubicBezTo>
                    <a:pt x="33020" y="1588770"/>
                    <a:pt x="22860" y="1532890"/>
                    <a:pt x="16510" y="1503680"/>
                  </a:cubicBezTo>
                  <a:cubicBezTo>
                    <a:pt x="11430" y="1474470"/>
                    <a:pt x="0" y="1417320"/>
                    <a:pt x="0" y="141605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10383953" y="2886756"/>
            <a:ext cx="174869" cy="603591"/>
            <a:chOff x="0" y="0"/>
            <a:chExt cx="683260" cy="2358390"/>
          </a:xfrm>
        </p:grpSpPr>
        <p:sp>
          <p:nvSpPr>
            <p:cNvPr id="38" name="Freeform 38"/>
            <p:cNvSpPr/>
            <p:nvPr/>
          </p:nvSpPr>
          <p:spPr>
            <a:xfrm>
              <a:off x="34290" y="45720"/>
              <a:ext cx="610870" cy="2263140"/>
            </a:xfrm>
            <a:custGeom>
              <a:avLst/>
              <a:gdLst/>
              <a:ahLst/>
              <a:cxnLst/>
              <a:rect l="l" t="t" r="r" b="b"/>
              <a:pathLst>
                <a:path w="610870" h="2263140">
                  <a:moveTo>
                    <a:pt x="581660" y="278130"/>
                  </a:moveTo>
                  <a:cubicBezTo>
                    <a:pt x="571500" y="1031240"/>
                    <a:pt x="610870" y="1793240"/>
                    <a:pt x="598170" y="1971040"/>
                  </a:cubicBezTo>
                  <a:cubicBezTo>
                    <a:pt x="594360" y="2019300"/>
                    <a:pt x="591820" y="2034540"/>
                    <a:pt x="582930" y="2063750"/>
                  </a:cubicBezTo>
                  <a:cubicBezTo>
                    <a:pt x="572770" y="2092960"/>
                    <a:pt x="557530" y="2122170"/>
                    <a:pt x="538480" y="2146300"/>
                  </a:cubicBezTo>
                  <a:cubicBezTo>
                    <a:pt x="519430" y="2171700"/>
                    <a:pt x="495300" y="2194560"/>
                    <a:pt x="469900" y="2211070"/>
                  </a:cubicBezTo>
                  <a:cubicBezTo>
                    <a:pt x="444500" y="2228850"/>
                    <a:pt x="414020" y="2242820"/>
                    <a:pt x="384810" y="2250440"/>
                  </a:cubicBezTo>
                  <a:cubicBezTo>
                    <a:pt x="355600" y="2259330"/>
                    <a:pt x="322580" y="2263140"/>
                    <a:pt x="290830" y="2260600"/>
                  </a:cubicBezTo>
                  <a:cubicBezTo>
                    <a:pt x="260350" y="2259330"/>
                    <a:pt x="228600" y="2252980"/>
                    <a:pt x="199390" y="2241550"/>
                  </a:cubicBezTo>
                  <a:cubicBezTo>
                    <a:pt x="170180" y="2230120"/>
                    <a:pt x="142240" y="2212340"/>
                    <a:pt x="119380" y="2192020"/>
                  </a:cubicBezTo>
                  <a:cubicBezTo>
                    <a:pt x="95250" y="2172970"/>
                    <a:pt x="73660" y="2147570"/>
                    <a:pt x="58420" y="2120900"/>
                  </a:cubicBezTo>
                  <a:cubicBezTo>
                    <a:pt x="41910" y="2094230"/>
                    <a:pt x="30480" y="2063750"/>
                    <a:pt x="22860" y="2033270"/>
                  </a:cubicBezTo>
                  <a:cubicBezTo>
                    <a:pt x="16510" y="2002790"/>
                    <a:pt x="15240" y="1969770"/>
                    <a:pt x="17780" y="1939290"/>
                  </a:cubicBezTo>
                  <a:cubicBezTo>
                    <a:pt x="21590" y="1908810"/>
                    <a:pt x="30480" y="1877060"/>
                    <a:pt x="43180" y="1849120"/>
                  </a:cubicBezTo>
                  <a:cubicBezTo>
                    <a:pt x="55880" y="1821180"/>
                    <a:pt x="74930" y="1793240"/>
                    <a:pt x="96520" y="1771650"/>
                  </a:cubicBezTo>
                  <a:cubicBezTo>
                    <a:pt x="116840" y="1748790"/>
                    <a:pt x="143510" y="1728470"/>
                    <a:pt x="171450" y="1714500"/>
                  </a:cubicBezTo>
                  <a:cubicBezTo>
                    <a:pt x="198120" y="1699260"/>
                    <a:pt x="229870" y="1689100"/>
                    <a:pt x="260350" y="1684020"/>
                  </a:cubicBezTo>
                  <a:cubicBezTo>
                    <a:pt x="290830" y="1678940"/>
                    <a:pt x="323850" y="1678940"/>
                    <a:pt x="354330" y="1684020"/>
                  </a:cubicBezTo>
                  <a:cubicBezTo>
                    <a:pt x="384810" y="1689100"/>
                    <a:pt x="416560" y="1699260"/>
                    <a:pt x="443230" y="1714500"/>
                  </a:cubicBezTo>
                  <a:cubicBezTo>
                    <a:pt x="471170" y="1728470"/>
                    <a:pt x="496570" y="1748790"/>
                    <a:pt x="518160" y="1771650"/>
                  </a:cubicBezTo>
                  <a:cubicBezTo>
                    <a:pt x="539750" y="1793240"/>
                    <a:pt x="557530" y="1821180"/>
                    <a:pt x="570230" y="1849120"/>
                  </a:cubicBezTo>
                  <a:cubicBezTo>
                    <a:pt x="584200" y="1877060"/>
                    <a:pt x="593090" y="1908810"/>
                    <a:pt x="595630" y="1939290"/>
                  </a:cubicBezTo>
                  <a:cubicBezTo>
                    <a:pt x="599440" y="1969770"/>
                    <a:pt x="598170" y="2002790"/>
                    <a:pt x="590550" y="2033270"/>
                  </a:cubicBezTo>
                  <a:cubicBezTo>
                    <a:pt x="584200" y="2063750"/>
                    <a:pt x="571500" y="2094230"/>
                    <a:pt x="556260" y="2120900"/>
                  </a:cubicBezTo>
                  <a:cubicBezTo>
                    <a:pt x="539750" y="2147570"/>
                    <a:pt x="518160" y="2172970"/>
                    <a:pt x="495300" y="2192020"/>
                  </a:cubicBezTo>
                  <a:cubicBezTo>
                    <a:pt x="471170" y="2212340"/>
                    <a:pt x="443230" y="2230120"/>
                    <a:pt x="414020" y="2241550"/>
                  </a:cubicBezTo>
                  <a:cubicBezTo>
                    <a:pt x="386080" y="2252980"/>
                    <a:pt x="353060" y="2259330"/>
                    <a:pt x="322580" y="2260600"/>
                  </a:cubicBezTo>
                  <a:cubicBezTo>
                    <a:pt x="292100" y="2263140"/>
                    <a:pt x="259080" y="2259330"/>
                    <a:pt x="229870" y="2250440"/>
                  </a:cubicBezTo>
                  <a:cubicBezTo>
                    <a:pt x="199390" y="2242820"/>
                    <a:pt x="170180" y="2228850"/>
                    <a:pt x="143510" y="2211070"/>
                  </a:cubicBezTo>
                  <a:cubicBezTo>
                    <a:pt x="118110" y="2194560"/>
                    <a:pt x="93980" y="2171700"/>
                    <a:pt x="76200" y="2146300"/>
                  </a:cubicBezTo>
                  <a:cubicBezTo>
                    <a:pt x="57150" y="2122170"/>
                    <a:pt x="41910" y="2092960"/>
                    <a:pt x="31750" y="2063750"/>
                  </a:cubicBezTo>
                  <a:cubicBezTo>
                    <a:pt x="21590" y="2034540"/>
                    <a:pt x="20320" y="2021840"/>
                    <a:pt x="16510" y="1971040"/>
                  </a:cubicBezTo>
                  <a:cubicBezTo>
                    <a:pt x="0" y="1752600"/>
                    <a:pt x="5080" y="397510"/>
                    <a:pt x="40640" y="212090"/>
                  </a:cubicBezTo>
                  <a:cubicBezTo>
                    <a:pt x="46990" y="176530"/>
                    <a:pt x="50800" y="172720"/>
                    <a:pt x="63500" y="151130"/>
                  </a:cubicBezTo>
                  <a:cubicBezTo>
                    <a:pt x="82550" y="119380"/>
                    <a:pt x="123190" y="73660"/>
                    <a:pt x="151130" y="52070"/>
                  </a:cubicBezTo>
                  <a:cubicBezTo>
                    <a:pt x="171450" y="36830"/>
                    <a:pt x="185420" y="29210"/>
                    <a:pt x="209550" y="21590"/>
                  </a:cubicBezTo>
                  <a:cubicBezTo>
                    <a:pt x="243840" y="10160"/>
                    <a:pt x="298450" y="0"/>
                    <a:pt x="340360" y="5080"/>
                  </a:cubicBezTo>
                  <a:cubicBezTo>
                    <a:pt x="382270" y="10160"/>
                    <a:pt x="433070" y="33020"/>
                    <a:pt x="463550" y="52070"/>
                  </a:cubicBezTo>
                  <a:cubicBezTo>
                    <a:pt x="485140" y="64770"/>
                    <a:pt x="497840" y="80010"/>
                    <a:pt x="513080" y="96520"/>
                  </a:cubicBezTo>
                  <a:cubicBezTo>
                    <a:pt x="527050" y="113030"/>
                    <a:pt x="539750" y="127000"/>
                    <a:pt x="549910" y="151130"/>
                  </a:cubicBezTo>
                  <a:cubicBezTo>
                    <a:pt x="565150" y="182880"/>
                    <a:pt x="581660" y="278130"/>
                    <a:pt x="581660" y="27813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0177556" y="3071051"/>
            <a:ext cx="599366" cy="178445"/>
            <a:chOff x="0" y="0"/>
            <a:chExt cx="2341880" cy="697230"/>
          </a:xfrm>
        </p:grpSpPr>
        <p:sp>
          <p:nvSpPr>
            <p:cNvPr id="40" name="Freeform 40"/>
            <p:cNvSpPr/>
            <p:nvPr/>
          </p:nvSpPr>
          <p:spPr>
            <a:xfrm>
              <a:off x="49530" y="48260"/>
              <a:ext cx="2242820" cy="613410"/>
            </a:xfrm>
            <a:custGeom>
              <a:avLst/>
              <a:gdLst/>
              <a:ahLst/>
              <a:cxnLst/>
              <a:rect l="l" t="t" r="r" b="b"/>
              <a:pathLst>
                <a:path w="2242820" h="613410">
                  <a:moveTo>
                    <a:pt x="278130" y="21590"/>
                  </a:moveTo>
                  <a:cubicBezTo>
                    <a:pt x="1996440" y="6350"/>
                    <a:pt x="2009140" y="7620"/>
                    <a:pt x="2039620" y="17780"/>
                  </a:cubicBezTo>
                  <a:cubicBezTo>
                    <a:pt x="2070100" y="27940"/>
                    <a:pt x="2099310" y="43180"/>
                    <a:pt x="2124710" y="62230"/>
                  </a:cubicBezTo>
                  <a:cubicBezTo>
                    <a:pt x="2150110" y="81280"/>
                    <a:pt x="2172970" y="106680"/>
                    <a:pt x="2190750" y="132080"/>
                  </a:cubicBezTo>
                  <a:cubicBezTo>
                    <a:pt x="2208530" y="158750"/>
                    <a:pt x="2222500" y="189230"/>
                    <a:pt x="2231390" y="219710"/>
                  </a:cubicBezTo>
                  <a:cubicBezTo>
                    <a:pt x="2239010" y="250190"/>
                    <a:pt x="2242820" y="284480"/>
                    <a:pt x="2241550" y="314960"/>
                  </a:cubicBezTo>
                  <a:cubicBezTo>
                    <a:pt x="2240280" y="346710"/>
                    <a:pt x="2232660" y="379730"/>
                    <a:pt x="2221230" y="408940"/>
                  </a:cubicBezTo>
                  <a:cubicBezTo>
                    <a:pt x="2208530" y="439420"/>
                    <a:pt x="2192020" y="467360"/>
                    <a:pt x="2171700" y="491490"/>
                  </a:cubicBezTo>
                  <a:cubicBezTo>
                    <a:pt x="2151380" y="515620"/>
                    <a:pt x="2124710" y="538480"/>
                    <a:pt x="2098040" y="553720"/>
                  </a:cubicBezTo>
                  <a:cubicBezTo>
                    <a:pt x="2071370" y="570230"/>
                    <a:pt x="2039620" y="582930"/>
                    <a:pt x="2009140" y="589280"/>
                  </a:cubicBezTo>
                  <a:cubicBezTo>
                    <a:pt x="1977390" y="596900"/>
                    <a:pt x="1944370" y="598170"/>
                    <a:pt x="1912620" y="595630"/>
                  </a:cubicBezTo>
                  <a:cubicBezTo>
                    <a:pt x="1880870" y="591820"/>
                    <a:pt x="1849120" y="582930"/>
                    <a:pt x="1819910" y="568960"/>
                  </a:cubicBezTo>
                  <a:cubicBezTo>
                    <a:pt x="1790700" y="556260"/>
                    <a:pt x="1762760" y="537210"/>
                    <a:pt x="1739900" y="515620"/>
                  </a:cubicBezTo>
                  <a:cubicBezTo>
                    <a:pt x="1717040" y="494030"/>
                    <a:pt x="1696720" y="466090"/>
                    <a:pt x="1681480" y="438150"/>
                  </a:cubicBezTo>
                  <a:cubicBezTo>
                    <a:pt x="1667510" y="410210"/>
                    <a:pt x="1656080" y="378460"/>
                    <a:pt x="1651000" y="347980"/>
                  </a:cubicBezTo>
                  <a:cubicBezTo>
                    <a:pt x="1645920" y="316230"/>
                    <a:pt x="1645920" y="281940"/>
                    <a:pt x="1651000" y="251460"/>
                  </a:cubicBezTo>
                  <a:cubicBezTo>
                    <a:pt x="1656080" y="219710"/>
                    <a:pt x="1667510" y="187960"/>
                    <a:pt x="1681480" y="160020"/>
                  </a:cubicBezTo>
                  <a:cubicBezTo>
                    <a:pt x="1696720" y="132080"/>
                    <a:pt x="1717040" y="105410"/>
                    <a:pt x="1739900" y="83820"/>
                  </a:cubicBezTo>
                  <a:cubicBezTo>
                    <a:pt x="1762760" y="62230"/>
                    <a:pt x="1790700" y="43180"/>
                    <a:pt x="1819910" y="29210"/>
                  </a:cubicBezTo>
                  <a:cubicBezTo>
                    <a:pt x="1849120" y="16510"/>
                    <a:pt x="1880870" y="7620"/>
                    <a:pt x="1912620" y="3810"/>
                  </a:cubicBezTo>
                  <a:cubicBezTo>
                    <a:pt x="1944370" y="0"/>
                    <a:pt x="1977390" y="2540"/>
                    <a:pt x="2009140" y="8890"/>
                  </a:cubicBezTo>
                  <a:cubicBezTo>
                    <a:pt x="2039620" y="16510"/>
                    <a:pt x="2071370" y="27940"/>
                    <a:pt x="2098040" y="44450"/>
                  </a:cubicBezTo>
                  <a:cubicBezTo>
                    <a:pt x="2124710" y="60960"/>
                    <a:pt x="2151380" y="82550"/>
                    <a:pt x="2171700" y="106680"/>
                  </a:cubicBezTo>
                  <a:cubicBezTo>
                    <a:pt x="2192020" y="130810"/>
                    <a:pt x="2209800" y="160020"/>
                    <a:pt x="2221230" y="189230"/>
                  </a:cubicBezTo>
                  <a:cubicBezTo>
                    <a:pt x="2232660" y="218440"/>
                    <a:pt x="2240280" y="251460"/>
                    <a:pt x="2241550" y="283210"/>
                  </a:cubicBezTo>
                  <a:cubicBezTo>
                    <a:pt x="2242820" y="314960"/>
                    <a:pt x="2239010" y="347980"/>
                    <a:pt x="2231390" y="378460"/>
                  </a:cubicBezTo>
                  <a:cubicBezTo>
                    <a:pt x="2222500" y="408940"/>
                    <a:pt x="2208530" y="440690"/>
                    <a:pt x="2190750" y="466090"/>
                  </a:cubicBezTo>
                  <a:cubicBezTo>
                    <a:pt x="2172970" y="492760"/>
                    <a:pt x="2150110" y="516890"/>
                    <a:pt x="2124710" y="535940"/>
                  </a:cubicBezTo>
                  <a:cubicBezTo>
                    <a:pt x="2099310" y="554990"/>
                    <a:pt x="2070100" y="571500"/>
                    <a:pt x="2039620" y="581660"/>
                  </a:cubicBezTo>
                  <a:cubicBezTo>
                    <a:pt x="2009140" y="591820"/>
                    <a:pt x="1996440" y="593090"/>
                    <a:pt x="1944370" y="596900"/>
                  </a:cubicBezTo>
                  <a:cubicBezTo>
                    <a:pt x="1725930" y="613410"/>
                    <a:pt x="394970" y="604520"/>
                    <a:pt x="210820" y="568960"/>
                  </a:cubicBezTo>
                  <a:cubicBezTo>
                    <a:pt x="175260" y="562610"/>
                    <a:pt x="170180" y="558800"/>
                    <a:pt x="148590" y="546100"/>
                  </a:cubicBezTo>
                  <a:cubicBezTo>
                    <a:pt x="116840" y="527050"/>
                    <a:pt x="71120" y="486410"/>
                    <a:pt x="48260" y="457200"/>
                  </a:cubicBezTo>
                  <a:cubicBezTo>
                    <a:pt x="33020" y="436880"/>
                    <a:pt x="25400" y="422910"/>
                    <a:pt x="17780" y="397510"/>
                  </a:cubicBezTo>
                  <a:cubicBezTo>
                    <a:pt x="6350" y="363220"/>
                    <a:pt x="0" y="302260"/>
                    <a:pt x="1270" y="265430"/>
                  </a:cubicBezTo>
                  <a:cubicBezTo>
                    <a:pt x="3810" y="240030"/>
                    <a:pt x="7620" y="224790"/>
                    <a:pt x="17780" y="200660"/>
                  </a:cubicBezTo>
                  <a:cubicBezTo>
                    <a:pt x="33020" y="167640"/>
                    <a:pt x="60960" y="119380"/>
                    <a:pt x="92710" y="91440"/>
                  </a:cubicBezTo>
                  <a:cubicBezTo>
                    <a:pt x="125730" y="62230"/>
                    <a:pt x="176530" y="40640"/>
                    <a:pt x="210820" y="29210"/>
                  </a:cubicBezTo>
                  <a:cubicBezTo>
                    <a:pt x="236220" y="21590"/>
                    <a:pt x="278130" y="21590"/>
                    <a:pt x="278130" y="21590"/>
                  </a:cubicBezTo>
                </a:path>
              </a:pathLst>
            </a:custGeom>
            <a:solidFill>
              <a:srgbClr val="84A9C9"/>
            </a:solidFill>
            <a:ln cap="sq">
              <a:noFill/>
              <a:prstDash val="solid"/>
              <a:miter/>
            </a:ln>
          </p:spPr>
        </p:sp>
      </p:grpSp>
      <p:sp>
        <p:nvSpPr>
          <p:cNvPr id="41" name="TextBox 41"/>
          <p:cNvSpPr txBox="1"/>
          <p:nvPr/>
        </p:nvSpPr>
        <p:spPr>
          <a:xfrm>
            <a:off x="11070031" y="3925657"/>
            <a:ext cx="4557404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Perbedaan bahasa / pendidikan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427807" y="6156161"/>
            <a:ext cx="6136758" cy="2399568"/>
            <a:chOff x="0" y="0"/>
            <a:chExt cx="10516870" cy="4112260"/>
          </a:xfrm>
        </p:grpSpPr>
        <p:sp>
          <p:nvSpPr>
            <p:cNvPr id="43" name="Freeform 43"/>
            <p:cNvSpPr/>
            <p:nvPr/>
          </p:nvSpPr>
          <p:spPr>
            <a:xfrm>
              <a:off x="50800" y="45720"/>
              <a:ext cx="10415270" cy="4017010"/>
            </a:xfrm>
            <a:custGeom>
              <a:avLst/>
              <a:gdLst/>
              <a:ahLst/>
              <a:cxnLst/>
              <a:rect l="l" t="t" r="r" b="b"/>
              <a:pathLst>
                <a:path w="10415270" h="4017010">
                  <a:moveTo>
                    <a:pt x="0" y="1416050"/>
                  </a:moveTo>
                  <a:cubicBezTo>
                    <a:pt x="6350" y="1297940"/>
                    <a:pt x="8890" y="1239520"/>
                    <a:pt x="8890" y="1239520"/>
                  </a:cubicBezTo>
                  <a:cubicBezTo>
                    <a:pt x="8890" y="1238250"/>
                    <a:pt x="25400" y="1182370"/>
                    <a:pt x="34290" y="1154430"/>
                  </a:cubicBezTo>
                  <a:cubicBezTo>
                    <a:pt x="43180" y="1125220"/>
                    <a:pt x="59690" y="1070610"/>
                    <a:pt x="59690" y="1069340"/>
                  </a:cubicBezTo>
                  <a:cubicBezTo>
                    <a:pt x="59690" y="1068070"/>
                    <a:pt x="90170" y="1018540"/>
                    <a:pt x="105410" y="993140"/>
                  </a:cubicBezTo>
                  <a:cubicBezTo>
                    <a:pt x="119380" y="966470"/>
                    <a:pt x="149860" y="916940"/>
                    <a:pt x="149860" y="915670"/>
                  </a:cubicBezTo>
                  <a:cubicBezTo>
                    <a:pt x="151130" y="915670"/>
                    <a:pt x="191770" y="873760"/>
                    <a:pt x="212090" y="852170"/>
                  </a:cubicBezTo>
                  <a:cubicBezTo>
                    <a:pt x="232410" y="831850"/>
                    <a:pt x="273050" y="789940"/>
                    <a:pt x="274320" y="789940"/>
                  </a:cubicBezTo>
                  <a:cubicBezTo>
                    <a:pt x="274320" y="789940"/>
                    <a:pt x="274320" y="789940"/>
                    <a:pt x="274320" y="788670"/>
                  </a:cubicBezTo>
                  <a:cubicBezTo>
                    <a:pt x="275590" y="788670"/>
                    <a:pt x="325120" y="758190"/>
                    <a:pt x="349250" y="742950"/>
                  </a:cubicBezTo>
                  <a:cubicBezTo>
                    <a:pt x="374650" y="726440"/>
                    <a:pt x="424180" y="695960"/>
                    <a:pt x="425450" y="695960"/>
                  </a:cubicBezTo>
                  <a:cubicBezTo>
                    <a:pt x="426720" y="695960"/>
                    <a:pt x="570230" y="643890"/>
                    <a:pt x="674370" y="619760"/>
                  </a:cubicBezTo>
                  <a:cubicBezTo>
                    <a:pt x="844550" y="581660"/>
                    <a:pt x="1120140" y="544830"/>
                    <a:pt x="1350010" y="518160"/>
                  </a:cubicBezTo>
                  <a:cubicBezTo>
                    <a:pt x="1588770" y="491490"/>
                    <a:pt x="1852930" y="482600"/>
                    <a:pt x="2082800" y="463550"/>
                  </a:cubicBezTo>
                  <a:cubicBezTo>
                    <a:pt x="2287270" y="447040"/>
                    <a:pt x="2592070" y="463550"/>
                    <a:pt x="2660650" y="412750"/>
                  </a:cubicBezTo>
                  <a:cubicBezTo>
                    <a:pt x="2684780" y="393700"/>
                    <a:pt x="2674620" y="370840"/>
                    <a:pt x="2687320" y="345440"/>
                  </a:cubicBezTo>
                  <a:cubicBezTo>
                    <a:pt x="2707640" y="308610"/>
                    <a:pt x="2743200" y="255270"/>
                    <a:pt x="2778760" y="215900"/>
                  </a:cubicBezTo>
                  <a:cubicBezTo>
                    <a:pt x="2814320" y="177800"/>
                    <a:pt x="2854960" y="142240"/>
                    <a:pt x="2898140" y="113030"/>
                  </a:cubicBezTo>
                  <a:cubicBezTo>
                    <a:pt x="2941320" y="83820"/>
                    <a:pt x="2989580" y="59690"/>
                    <a:pt x="3039110" y="41910"/>
                  </a:cubicBezTo>
                  <a:cubicBezTo>
                    <a:pt x="3087370" y="24130"/>
                    <a:pt x="3140710" y="11430"/>
                    <a:pt x="3192780" y="5080"/>
                  </a:cubicBezTo>
                  <a:cubicBezTo>
                    <a:pt x="3243580" y="0"/>
                    <a:pt x="3350260" y="7620"/>
                    <a:pt x="3350260" y="7620"/>
                  </a:cubicBezTo>
                  <a:cubicBezTo>
                    <a:pt x="3350260" y="7620"/>
                    <a:pt x="3644900" y="48260"/>
                    <a:pt x="3823970" y="68580"/>
                  </a:cubicBezTo>
                  <a:cubicBezTo>
                    <a:pt x="4055110" y="93980"/>
                    <a:pt x="4359910" y="128270"/>
                    <a:pt x="4621530" y="143510"/>
                  </a:cubicBezTo>
                  <a:cubicBezTo>
                    <a:pt x="4871720" y="158750"/>
                    <a:pt x="5114290" y="153670"/>
                    <a:pt x="5360670" y="163830"/>
                  </a:cubicBezTo>
                  <a:cubicBezTo>
                    <a:pt x="5608320" y="173990"/>
                    <a:pt x="5854700" y="195580"/>
                    <a:pt x="6104890" y="203200"/>
                  </a:cubicBezTo>
                  <a:cubicBezTo>
                    <a:pt x="6356350" y="209550"/>
                    <a:pt x="6644640" y="205740"/>
                    <a:pt x="6863080" y="204470"/>
                  </a:cubicBezTo>
                  <a:cubicBezTo>
                    <a:pt x="7029450" y="203200"/>
                    <a:pt x="7298690" y="198120"/>
                    <a:pt x="7302500" y="198120"/>
                  </a:cubicBezTo>
                  <a:cubicBezTo>
                    <a:pt x="7303770" y="198120"/>
                    <a:pt x="7358380" y="204470"/>
                    <a:pt x="7387590" y="208280"/>
                  </a:cubicBezTo>
                  <a:cubicBezTo>
                    <a:pt x="7415530" y="212090"/>
                    <a:pt x="7470140" y="218440"/>
                    <a:pt x="7471410" y="218440"/>
                  </a:cubicBezTo>
                  <a:cubicBezTo>
                    <a:pt x="7472680" y="218440"/>
                    <a:pt x="7524750" y="238760"/>
                    <a:pt x="7551420" y="248920"/>
                  </a:cubicBezTo>
                  <a:cubicBezTo>
                    <a:pt x="7576820" y="259080"/>
                    <a:pt x="7628890" y="278130"/>
                    <a:pt x="7630160" y="278130"/>
                  </a:cubicBezTo>
                  <a:cubicBezTo>
                    <a:pt x="7630160" y="279400"/>
                    <a:pt x="7630160" y="279400"/>
                    <a:pt x="7630160" y="279400"/>
                  </a:cubicBezTo>
                  <a:cubicBezTo>
                    <a:pt x="7631430" y="279400"/>
                    <a:pt x="7677150" y="311150"/>
                    <a:pt x="7700010" y="327660"/>
                  </a:cubicBezTo>
                  <a:cubicBezTo>
                    <a:pt x="7724140" y="342900"/>
                    <a:pt x="7769860" y="374650"/>
                    <a:pt x="7769860" y="375920"/>
                  </a:cubicBezTo>
                  <a:cubicBezTo>
                    <a:pt x="7771130" y="375920"/>
                    <a:pt x="7807960" y="417830"/>
                    <a:pt x="7827010" y="439420"/>
                  </a:cubicBezTo>
                  <a:cubicBezTo>
                    <a:pt x="7844790" y="459740"/>
                    <a:pt x="7882890" y="501650"/>
                    <a:pt x="7882890" y="502920"/>
                  </a:cubicBezTo>
                  <a:cubicBezTo>
                    <a:pt x="7884160" y="504190"/>
                    <a:pt x="7909560" y="552450"/>
                    <a:pt x="7922260" y="577850"/>
                  </a:cubicBezTo>
                  <a:cubicBezTo>
                    <a:pt x="7936230" y="603250"/>
                    <a:pt x="7961630" y="651510"/>
                    <a:pt x="7961630" y="652780"/>
                  </a:cubicBezTo>
                  <a:cubicBezTo>
                    <a:pt x="7962900" y="654050"/>
                    <a:pt x="7975600" y="708660"/>
                    <a:pt x="7981950" y="735330"/>
                  </a:cubicBezTo>
                  <a:cubicBezTo>
                    <a:pt x="7988300" y="762000"/>
                    <a:pt x="7978140" y="796290"/>
                    <a:pt x="8001000" y="814070"/>
                  </a:cubicBezTo>
                  <a:cubicBezTo>
                    <a:pt x="8058150" y="858520"/>
                    <a:pt x="8295640" y="806450"/>
                    <a:pt x="8464550" y="812800"/>
                  </a:cubicBezTo>
                  <a:cubicBezTo>
                    <a:pt x="8667750" y="819150"/>
                    <a:pt x="8930640" y="838200"/>
                    <a:pt x="9140190" y="858520"/>
                  </a:cubicBezTo>
                  <a:cubicBezTo>
                    <a:pt x="9323070" y="876300"/>
                    <a:pt x="9559290" y="923290"/>
                    <a:pt x="9652000" y="922020"/>
                  </a:cubicBezTo>
                  <a:cubicBezTo>
                    <a:pt x="9687560" y="922020"/>
                    <a:pt x="9723120" y="911860"/>
                    <a:pt x="9724390" y="911860"/>
                  </a:cubicBezTo>
                  <a:cubicBezTo>
                    <a:pt x="9724390" y="911860"/>
                    <a:pt x="9782810" y="923290"/>
                    <a:pt x="9812020" y="928370"/>
                  </a:cubicBezTo>
                  <a:cubicBezTo>
                    <a:pt x="9839960" y="933450"/>
                    <a:pt x="9897110" y="943610"/>
                    <a:pt x="9898380" y="943610"/>
                  </a:cubicBezTo>
                  <a:cubicBezTo>
                    <a:pt x="9899650" y="943610"/>
                    <a:pt x="9951720" y="967740"/>
                    <a:pt x="9979660" y="979170"/>
                  </a:cubicBezTo>
                  <a:cubicBezTo>
                    <a:pt x="10006330" y="990600"/>
                    <a:pt x="10058400" y="1014730"/>
                    <a:pt x="10059670" y="1014730"/>
                  </a:cubicBezTo>
                  <a:cubicBezTo>
                    <a:pt x="10060940" y="1016000"/>
                    <a:pt x="10106660" y="1051560"/>
                    <a:pt x="10129520" y="1069340"/>
                  </a:cubicBezTo>
                  <a:cubicBezTo>
                    <a:pt x="10152380" y="1087120"/>
                    <a:pt x="10198100" y="1122680"/>
                    <a:pt x="10199370" y="1123950"/>
                  </a:cubicBezTo>
                  <a:cubicBezTo>
                    <a:pt x="10200640" y="1123950"/>
                    <a:pt x="10236200" y="1169670"/>
                    <a:pt x="10253980" y="1192530"/>
                  </a:cubicBezTo>
                  <a:cubicBezTo>
                    <a:pt x="10271760" y="1215390"/>
                    <a:pt x="10308590" y="1261110"/>
                    <a:pt x="10308590" y="1262380"/>
                  </a:cubicBezTo>
                  <a:cubicBezTo>
                    <a:pt x="10309860" y="1262380"/>
                    <a:pt x="10332720" y="1315720"/>
                    <a:pt x="10345420" y="1342390"/>
                  </a:cubicBezTo>
                  <a:cubicBezTo>
                    <a:pt x="10358120" y="1369060"/>
                    <a:pt x="10382250" y="1421130"/>
                    <a:pt x="10382250" y="1422400"/>
                  </a:cubicBezTo>
                  <a:cubicBezTo>
                    <a:pt x="10382250" y="1423670"/>
                    <a:pt x="10392410" y="1480820"/>
                    <a:pt x="10398760" y="1508760"/>
                  </a:cubicBezTo>
                  <a:cubicBezTo>
                    <a:pt x="10403840" y="1537970"/>
                    <a:pt x="10415270" y="1595120"/>
                    <a:pt x="10415270" y="1596390"/>
                  </a:cubicBezTo>
                  <a:cubicBezTo>
                    <a:pt x="10415270" y="1597660"/>
                    <a:pt x="10411460" y="1654810"/>
                    <a:pt x="10410190" y="1684020"/>
                  </a:cubicBezTo>
                  <a:cubicBezTo>
                    <a:pt x="10407650" y="1713230"/>
                    <a:pt x="10405110" y="1771650"/>
                    <a:pt x="10405110" y="1772920"/>
                  </a:cubicBezTo>
                  <a:cubicBezTo>
                    <a:pt x="10405110" y="1774190"/>
                    <a:pt x="10387330" y="1828800"/>
                    <a:pt x="10378440" y="1856740"/>
                  </a:cubicBezTo>
                  <a:cubicBezTo>
                    <a:pt x="10370820" y="1884680"/>
                    <a:pt x="10353040" y="1940560"/>
                    <a:pt x="10353040" y="1941830"/>
                  </a:cubicBezTo>
                  <a:cubicBezTo>
                    <a:pt x="10353040" y="1941830"/>
                    <a:pt x="10322560" y="1991360"/>
                    <a:pt x="10307320" y="2016760"/>
                  </a:cubicBezTo>
                  <a:cubicBezTo>
                    <a:pt x="10292080" y="2042160"/>
                    <a:pt x="10262870" y="2091690"/>
                    <a:pt x="10262870" y="2092960"/>
                  </a:cubicBezTo>
                  <a:cubicBezTo>
                    <a:pt x="10261600" y="2094230"/>
                    <a:pt x="10214610" y="2141220"/>
                    <a:pt x="10200640" y="2155190"/>
                  </a:cubicBezTo>
                  <a:cubicBezTo>
                    <a:pt x="10193020" y="2162810"/>
                    <a:pt x="10184130" y="2167890"/>
                    <a:pt x="10184130" y="2171700"/>
                  </a:cubicBezTo>
                  <a:cubicBezTo>
                    <a:pt x="10184130" y="2174240"/>
                    <a:pt x="10187940" y="2176780"/>
                    <a:pt x="10187940" y="2176780"/>
                  </a:cubicBezTo>
                  <a:cubicBezTo>
                    <a:pt x="10187940" y="2178050"/>
                    <a:pt x="10210800" y="2231390"/>
                    <a:pt x="10223500" y="2258060"/>
                  </a:cubicBezTo>
                  <a:cubicBezTo>
                    <a:pt x="10234930" y="2284730"/>
                    <a:pt x="10257790" y="2338070"/>
                    <a:pt x="10259060" y="2339340"/>
                  </a:cubicBezTo>
                  <a:cubicBezTo>
                    <a:pt x="10259060" y="2340610"/>
                    <a:pt x="10267950" y="2397760"/>
                    <a:pt x="10273030" y="2426970"/>
                  </a:cubicBezTo>
                  <a:cubicBezTo>
                    <a:pt x="10278110" y="2454910"/>
                    <a:pt x="10288270" y="2512060"/>
                    <a:pt x="10288270" y="2513330"/>
                  </a:cubicBezTo>
                  <a:cubicBezTo>
                    <a:pt x="10288270" y="2514600"/>
                    <a:pt x="10284460" y="2573020"/>
                    <a:pt x="10281920" y="2602230"/>
                  </a:cubicBezTo>
                  <a:cubicBezTo>
                    <a:pt x="10280650" y="2631440"/>
                    <a:pt x="10275570" y="2688590"/>
                    <a:pt x="10275570" y="2689860"/>
                  </a:cubicBezTo>
                  <a:cubicBezTo>
                    <a:pt x="10275570" y="2691130"/>
                    <a:pt x="10257790" y="2747010"/>
                    <a:pt x="10248900" y="2774950"/>
                  </a:cubicBezTo>
                  <a:cubicBezTo>
                    <a:pt x="10240010" y="2802890"/>
                    <a:pt x="10222230" y="2857500"/>
                    <a:pt x="10220960" y="2858770"/>
                  </a:cubicBezTo>
                  <a:cubicBezTo>
                    <a:pt x="10220960" y="2860040"/>
                    <a:pt x="10190480" y="2908300"/>
                    <a:pt x="10175240" y="2933700"/>
                  </a:cubicBezTo>
                  <a:cubicBezTo>
                    <a:pt x="10158730" y="2959100"/>
                    <a:pt x="10128250" y="3008630"/>
                    <a:pt x="10128250" y="3008630"/>
                  </a:cubicBezTo>
                  <a:cubicBezTo>
                    <a:pt x="10128250" y="3008630"/>
                    <a:pt x="10128250" y="3008630"/>
                    <a:pt x="10128250" y="3009900"/>
                  </a:cubicBezTo>
                  <a:cubicBezTo>
                    <a:pt x="10126980" y="3009900"/>
                    <a:pt x="10086340" y="3050540"/>
                    <a:pt x="10064750" y="3070860"/>
                  </a:cubicBezTo>
                  <a:cubicBezTo>
                    <a:pt x="10043160" y="3091180"/>
                    <a:pt x="10002520" y="3131820"/>
                    <a:pt x="10001250" y="3133090"/>
                  </a:cubicBezTo>
                  <a:cubicBezTo>
                    <a:pt x="9999980" y="3134360"/>
                    <a:pt x="9950450" y="3163570"/>
                    <a:pt x="9925050" y="3177540"/>
                  </a:cubicBezTo>
                  <a:cubicBezTo>
                    <a:pt x="9899650" y="3192780"/>
                    <a:pt x="9850120" y="3221990"/>
                    <a:pt x="9848850" y="3223260"/>
                  </a:cubicBezTo>
                  <a:cubicBezTo>
                    <a:pt x="9847580" y="3223260"/>
                    <a:pt x="9792970" y="3239770"/>
                    <a:pt x="9763760" y="3248660"/>
                  </a:cubicBezTo>
                  <a:cubicBezTo>
                    <a:pt x="9735820" y="3256280"/>
                    <a:pt x="9679940" y="3274060"/>
                    <a:pt x="9678670" y="3274060"/>
                  </a:cubicBezTo>
                  <a:cubicBezTo>
                    <a:pt x="9678670" y="3274060"/>
                    <a:pt x="9620250" y="3276600"/>
                    <a:pt x="9591040" y="3277870"/>
                  </a:cubicBezTo>
                  <a:cubicBezTo>
                    <a:pt x="9561830" y="3279140"/>
                    <a:pt x="9504680" y="3282950"/>
                    <a:pt x="9502140" y="3282950"/>
                  </a:cubicBezTo>
                  <a:cubicBezTo>
                    <a:pt x="9497060" y="3282950"/>
                    <a:pt x="8845550" y="3395980"/>
                    <a:pt x="8602980" y="3415030"/>
                  </a:cubicBezTo>
                  <a:cubicBezTo>
                    <a:pt x="8440420" y="3427730"/>
                    <a:pt x="8234680" y="3382010"/>
                    <a:pt x="8192770" y="3418840"/>
                  </a:cubicBezTo>
                  <a:cubicBezTo>
                    <a:pt x="8177530" y="3432810"/>
                    <a:pt x="8191500" y="3458210"/>
                    <a:pt x="8186420" y="3474720"/>
                  </a:cubicBezTo>
                  <a:cubicBezTo>
                    <a:pt x="8182610" y="3488690"/>
                    <a:pt x="8172450" y="3498850"/>
                    <a:pt x="8168640" y="3511550"/>
                  </a:cubicBezTo>
                  <a:cubicBezTo>
                    <a:pt x="8163560" y="3524250"/>
                    <a:pt x="8164830" y="3536950"/>
                    <a:pt x="8159750" y="3550920"/>
                  </a:cubicBezTo>
                  <a:cubicBezTo>
                    <a:pt x="8150860" y="3572510"/>
                    <a:pt x="8129270" y="3596640"/>
                    <a:pt x="8116570" y="3620770"/>
                  </a:cubicBezTo>
                  <a:cubicBezTo>
                    <a:pt x="8103870" y="3644900"/>
                    <a:pt x="8093710" y="3675380"/>
                    <a:pt x="8081010" y="3694430"/>
                  </a:cubicBezTo>
                  <a:cubicBezTo>
                    <a:pt x="8072120" y="3707130"/>
                    <a:pt x="8060690" y="3712210"/>
                    <a:pt x="8053070" y="3723640"/>
                  </a:cubicBezTo>
                  <a:cubicBezTo>
                    <a:pt x="8044180" y="3733800"/>
                    <a:pt x="8041640" y="3746500"/>
                    <a:pt x="8031480" y="3757930"/>
                  </a:cubicBezTo>
                  <a:cubicBezTo>
                    <a:pt x="8016240" y="3774440"/>
                    <a:pt x="7988300" y="3792220"/>
                    <a:pt x="7969250" y="3810000"/>
                  </a:cubicBezTo>
                  <a:cubicBezTo>
                    <a:pt x="7948930" y="3829050"/>
                    <a:pt x="7929880" y="3855720"/>
                    <a:pt x="7912100" y="3868420"/>
                  </a:cubicBezTo>
                  <a:cubicBezTo>
                    <a:pt x="7899400" y="3878580"/>
                    <a:pt x="7886700" y="3879850"/>
                    <a:pt x="7875270" y="3887470"/>
                  </a:cubicBezTo>
                  <a:cubicBezTo>
                    <a:pt x="7863840" y="3895090"/>
                    <a:pt x="7857490" y="3905250"/>
                    <a:pt x="7843520" y="3912870"/>
                  </a:cubicBezTo>
                  <a:cubicBezTo>
                    <a:pt x="7824470" y="3924300"/>
                    <a:pt x="7792720" y="3931920"/>
                    <a:pt x="7768590" y="3942080"/>
                  </a:cubicBezTo>
                  <a:cubicBezTo>
                    <a:pt x="7743190" y="3953510"/>
                    <a:pt x="7716520" y="3972560"/>
                    <a:pt x="7696200" y="3980180"/>
                  </a:cubicBezTo>
                  <a:cubicBezTo>
                    <a:pt x="7680960" y="3985260"/>
                    <a:pt x="7668260" y="3982720"/>
                    <a:pt x="7655560" y="3986530"/>
                  </a:cubicBezTo>
                  <a:cubicBezTo>
                    <a:pt x="7641590" y="3989070"/>
                    <a:pt x="7632700" y="3997960"/>
                    <a:pt x="7617460" y="4000500"/>
                  </a:cubicBezTo>
                  <a:cubicBezTo>
                    <a:pt x="7595870" y="4005580"/>
                    <a:pt x="7562850" y="4001770"/>
                    <a:pt x="7536180" y="4004310"/>
                  </a:cubicBezTo>
                  <a:cubicBezTo>
                    <a:pt x="7508240" y="4006850"/>
                    <a:pt x="7481570" y="4015740"/>
                    <a:pt x="7454900" y="4015740"/>
                  </a:cubicBezTo>
                  <a:cubicBezTo>
                    <a:pt x="7430770" y="4017010"/>
                    <a:pt x="7395210" y="4010660"/>
                    <a:pt x="7382510" y="4010660"/>
                  </a:cubicBezTo>
                  <a:cubicBezTo>
                    <a:pt x="7378700" y="4010660"/>
                    <a:pt x="7376160" y="4010660"/>
                    <a:pt x="7373620" y="4010660"/>
                  </a:cubicBezTo>
                  <a:cubicBezTo>
                    <a:pt x="7372350" y="4010660"/>
                    <a:pt x="7372350" y="4009390"/>
                    <a:pt x="7369810" y="4009390"/>
                  </a:cubicBezTo>
                  <a:cubicBezTo>
                    <a:pt x="7346950" y="4005580"/>
                    <a:pt x="7199630" y="3991610"/>
                    <a:pt x="7082790" y="3986530"/>
                  </a:cubicBezTo>
                  <a:cubicBezTo>
                    <a:pt x="6899910" y="3977640"/>
                    <a:pt x="6609080" y="3982720"/>
                    <a:pt x="6381750" y="3976370"/>
                  </a:cubicBezTo>
                  <a:cubicBezTo>
                    <a:pt x="6164580" y="3968750"/>
                    <a:pt x="5967730" y="3956050"/>
                    <a:pt x="5744210" y="3947160"/>
                  </a:cubicBezTo>
                  <a:cubicBezTo>
                    <a:pt x="5496560" y="3937000"/>
                    <a:pt x="5218430" y="3926840"/>
                    <a:pt x="4958080" y="3921760"/>
                  </a:cubicBezTo>
                  <a:cubicBezTo>
                    <a:pt x="4699000" y="3917950"/>
                    <a:pt x="4447540" y="3920490"/>
                    <a:pt x="4185920" y="3920490"/>
                  </a:cubicBezTo>
                  <a:cubicBezTo>
                    <a:pt x="3917950" y="3921760"/>
                    <a:pt x="3630930" y="3923030"/>
                    <a:pt x="3368040" y="3924300"/>
                  </a:cubicBezTo>
                  <a:cubicBezTo>
                    <a:pt x="3122930" y="3924300"/>
                    <a:pt x="2903220" y="3928110"/>
                    <a:pt x="2659380" y="3924300"/>
                  </a:cubicBezTo>
                  <a:cubicBezTo>
                    <a:pt x="2396490" y="3919220"/>
                    <a:pt x="1846580" y="3895090"/>
                    <a:pt x="1844040" y="3895090"/>
                  </a:cubicBezTo>
                  <a:cubicBezTo>
                    <a:pt x="1844040" y="3895090"/>
                    <a:pt x="1844040" y="3895090"/>
                    <a:pt x="1842770" y="3895090"/>
                  </a:cubicBezTo>
                  <a:cubicBezTo>
                    <a:pt x="1841500" y="3895090"/>
                    <a:pt x="1784350" y="3890010"/>
                    <a:pt x="1753870" y="3888740"/>
                  </a:cubicBezTo>
                  <a:cubicBezTo>
                    <a:pt x="1724660" y="3886200"/>
                    <a:pt x="1666240" y="3882390"/>
                    <a:pt x="1664970" y="3881120"/>
                  </a:cubicBezTo>
                  <a:cubicBezTo>
                    <a:pt x="1663700" y="3881120"/>
                    <a:pt x="1609090" y="3863340"/>
                    <a:pt x="1579880" y="3854450"/>
                  </a:cubicBezTo>
                  <a:cubicBezTo>
                    <a:pt x="1551940" y="3844290"/>
                    <a:pt x="1496060" y="3826510"/>
                    <a:pt x="1494790" y="3826510"/>
                  </a:cubicBezTo>
                  <a:cubicBezTo>
                    <a:pt x="1494790" y="3826510"/>
                    <a:pt x="1445260" y="3794760"/>
                    <a:pt x="1419860" y="3779520"/>
                  </a:cubicBezTo>
                  <a:cubicBezTo>
                    <a:pt x="1394460" y="3763010"/>
                    <a:pt x="1344930" y="3732530"/>
                    <a:pt x="1343660" y="3732530"/>
                  </a:cubicBezTo>
                  <a:cubicBezTo>
                    <a:pt x="1342390" y="3731260"/>
                    <a:pt x="1301750" y="3689350"/>
                    <a:pt x="1281430" y="3667760"/>
                  </a:cubicBezTo>
                  <a:cubicBezTo>
                    <a:pt x="1259840" y="3646170"/>
                    <a:pt x="1219200" y="3605530"/>
                    <a:pt x="1219200" y="3604260"/>
                  </a:cubicBezTo>
                  <a:cubicBezTo>
                    <a:pt x="1217930" y="3602990"/>
                    <a:pt x="1188720" y="3552190"/>
                    <a:pt x="1173480" y="3526790"/>
                  </a:cubicBezTo>
                  <a:cubicBezTo>
                    <a:pt x="1158240" y="3501390"/>
                    <a:pt x="1129030" y="3450590"/>
                    <a:pt x="1127760" y="3450590"/>
                  </a:cubicBezTo>
                  <a:cubicBezTo>
                    <a:pt x="1127760" y="3450590"/>
                    <a:pt x="1127760" y="3450590"/>
                    <a:pt x="1127760" y="3449320"/>
                  </a:cubicBezTo>
                  <a:cubicBezTo>
                    <a:pt x="1127760" y="3449320"/>
                    <a:pt x="1111250" y="3393440"/>
                    <a:pt x="1102360" y="3364230"/>
                  </a:cubicBezTo>
                  <a:cubicBezTo>
                    <a:pt x="1094740" y="3336290"/>
                    <a:pt x="1076960" y="3280410"/>
                    <a:pt x="1076960" y="3279140"/>
                  </a:cubicBezTo>
                  <a:cubicBezTo>
                    <a:pt x="1076960" y="3277870"/>
                    <a:pt x="1074420" y="3219450"/>
                    <a:pt x="1073150" y="3188970"/>
                  </a:cubicBezTo>
                  <a:cubicBezTo>
                    <a:pt x="1071880" y="3159760"/>
                    <a:pt x="1068070" y="3101340"/>
                    <a:pt x="1069340" y="3100070"/>
                  </a:cubicBezTo>
                  <a:cubicBezTo>
                    <a:pt x="1069340" y="3100070"/>
                    <a:pt x="1083310" y="3075940"/>
                    <a:pt x="1075690" y="3064510"/>
                  </a:cubicBezTo>
                  <a:cubicBezTo>
                    <a:pt x="1045210" y="3020060"/>
                    <a:pt x="671830" y="3070860"/>
                    <a:pt x="508000" y="2974340"/>
                  </a:cubicBezTo>
                  <a:cubicBezTo>
                    <a:pt x="318770" y="2862580"/>
                    <a:pt x="59690" y="2565400"/>
                    <a:pt x="39370" y="2373630"/>
                  </a:cubicBezTo>
                  <a:cubicBezTo>
                    <a:pt x="24130" y="2217420"/>
                    <a:pt x="276860" y="1985010"/>
                    <a:pt x="261620" y="1922780"/>
                  </a:cubicBezTo>
                  <a:cubicBezTo>
                    <a:pt x="256540" y="1902460"/>
                    <a:pt x="219710" y="1891030"/>
                    <a:pt x="219710" y="1889760"/>
                  </a:cubicBezTo>
                  <a:cubicBezTo>
                    <a:pt x="218440" y="1889760"/>
                    <a:pt x="181610" y="1844040"/>
                    <a:pt x="163830" y="1821180"/>
                  </a:cubicBezTo>
                  <a:cubicBezTo>
                    <a:pt x="144780" y="1797050"/>
                    <a:pt x="109220" y="1752600"/>
                    <a:pt x="107950" y="1751330"/>
                  </a:cubicBezTo>
                  <a:cubicBezTo>
                    <a:pt x="107950" y="1750060"/>
                    <a:pt x="83820" y="1697990"/>
                    <a:pt x="71120" y="1671320"/>
                  </a:cubicBezTo>
                  <a:cubicBezTo>
                    <a:pt x="58420" y="1644650"/>
                    <a:pt x="34290" y="1591310"/>
                    <a:pt x="34290" y="1590040"/>
                  </a:cubicBezTo>
                  <a:cubicBezTo>
                    <a:pt x="33020" y="1588770"/>
                    <a:pt x="22860" y="1532890"/>
                    <a:pt x="16510" y="1503680"/>
                  </a:cubicBezTo>
                  <a:cubicBezTo>
                    <a:pt x="11430" y="1474470"/>
                    <a:pt x="0" y="1417320"/>
                    <a:pt x="0" y="141605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sp>
        <p:nvSpPr>
          <p:cNvPr id="44" name="TextBox 44"/>
          <p:cNvSpPr txBox="1"/>
          <p:nvPr/>
        </p:nvSpPr>
        <p:spPr>
          <a:xfrm>
            <a:off x="11180762" y="6767935"/>
            <a:ext cx="4618219" cy="1109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Faktor budaya &amp; kepercayaan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879871" y="6367145"/>
            <a:ext cx="6136758" cy="2399568"/>
            <a:chOff x="0" y="0"/>
            <a:chExt cx="10516870" cy="4112260"/>
          </a:xfrm>
        </p:grpSpPr>
        <p:sp>
          <p:nvSpPr>
            <p:cNvPr id="46" name="Freeform 46"/>
            <p:cNvSpPr/>
            <p:nvPr/>
          </p:nvSpPr>
          <p:spPr>
            <a:xfrm>
              <a:off x="50800" y="45720"/>
              <a:ext cx="10415270" cy="4017010"/>
            </a:xfrm>
            <a:custGeom>
              <a:avLst/>
              <a:gdLst/>
              <a:ahLst/>
              <a:cxnLst/>
              <a:rect l="l" t="t" r="r" b="b"/>
              <a:pathLst>
                <a:path w="10415270" h="4017010">
                  <a:moveTo>
                    <a:pt x="0" y="1416050"/>
                  </a:moveTo>
                  <a:cubicBezTo>
                    <a:pt x="6350" y="1297940"/>
                    <a:pt x="8890" y="1239520"/>
                    <a:pt x="8890" y="1239520"/>
                  </a:cubicBezTo>
                  <a:cubicBezTo>
                    <a:pt x="8890" y="1238250"/>
                    <a:pt x="25400" y="1182370"/>
                    <a:pt x="34290" y="1154430"/>
                  </a:cubicBezTo>
                  <a:cubicBezTo>
                    <a:pt x="43180" y="1125220"/>
                    <a:pt x="59690" y="1070610"/>
                    <a:pt x="59690" y="1069340"/>
                  </a:cubicBezTo>
                  <a:cubicBezTo>
                    <a:pt x="59690" y="1068070"/>
                    <a:pt x="90170" y="1018540"/>
                    <a:pt x="105410" y="993140"/>
                  </a:cubicBezTo>
                  <a:cubicBezTo>
                    <a:pt x="119380" y="966470"/>
                    <a:pt x="149860" y="916940"/>
                    <a:pt x="149860" y="915670"/>
                  </a:cubicBezTo>
                  <a:cubicBezTo>
                    <a:pt x="151130" y="915670"/>
                    <a:pt x="191770" y="873760"/>
                    <a:pt x="212090" y="852170"/>
                  </a:cubicBezTo>
                  <a:cubicBezTo>
                    <a:pt x="232410" y="831850"/>
                    <a:pt x="273050" y="789940"/>
                    <a:pt x="274320" y="789940"/>
                  </a:cubicBezTo>
                  <a:cubicBezTo>
                    <a:pt x="274320" y="789940"/>
                    <a:pt x="274320" y="789940"/>
                    <a:pt x="274320" y="788670"/>
                  </a:cubicBezTo>
                  <a:cubicBezTo>
                    <a:pt x="275590" y="788670"/>
                    <a:pt x="325120" y="758190"/>
                    <a:pt x="349250" y="742950"/>
                  </a:cubicBezTo>
                  <a:cubicBezTo>
                    <a:pt x="374650" y="726440"/>
                    <a:pt x="424180" y="695960"/>
                    <a:pt x="425450" y="695960"/>
                  </a:cubicBezTo>
                  <a:cubicBezTo>
                    <a:pt x="426720" y="695960"/>
                    <a:pt x="570230" y="643890"/>
                    <a:pt x="674370" y="619760"/>
                  </a:cubicBezTo>
                  <a:cubicBezTo>
                    <a:pt x="844550" y="581660"/>
                    <a:pt x="1120140" y="544830"/>
                    <a:pt x="1350010" y="518160"/>
                  </a:cubicBezTo>
                  <a:cubicBezTo>
                    <a:pt x="1588770" y="491490"/>
                    <a:pt x="1852930" y="482600"/>
                    <a:pt x="2082800" y="463550"/>
                  </a:cubicBezTo>
                  <a:cubicBezTo>
                    <a:pt x="2287270" y="447040"/>
                    <a:pt x="2592070" y="463550"/>
                    <a:pt x="2660650" y="412750"/>
                  </a:cubicBezTo>
                  <a:cubicBezTo>
                    <a:pt x="2684780" y="393700"/>
                    <a:pt x="2674620" y="370840"/>
                    <a:pt x="2687320" y="345440"/>
                  </a:cubicBezTo>
                  <a:cubicBezTo>
                    <a:pt x="2707640" y="308610"/>
                    <a:pt x="2743200" y="255270"/>
                    <a:pt x="2778760" y="215900"/>
                  </a:cubicBezTo>
                  <a:cubicBezTo>
                    <a:pt x="2814320" y="177800"/>
                    <a:pt x="2854960" y="142240"/>
                    <a:pt x="2898140" y="113030"/>
                  </a:cubicBezTo>
                  <a:cubicBezTo>
                    <a:pt x="2941320" y="83820"/>
                    <a:pt x="2989580" y="59690"/>
                    <a:pt x="3039110" y="41910"/>
                  </a:cubicBezTo>
                  <a:cubicBezTo>
                    <a:pt x="3087370" y="24130"/>
                    <a:pt x="3140710" y="11430"/>
                    <a:pt x="3192780" y="5080"/>
                  </a:cubicBezTo>
                  <a:cubicBezTo>
                    <a:pt x="3243580" y="0"/>
                    <a:pt x="3350260" y="7620"/>
                    <a:pt x="3350260" y="7620"/>
                  </a:cubicBezTo>
                  <a:cubicBezTo>
                    <a:pt x="3350260" y="7620"/>
                    <a:pt x="3644900" y="48260"/>
                    <a:pt x="3823970" y="68580"/>
                  </a:cubicBezTo>
                  <a:cubicBezTo>
                    <a:pt x="4055110" y="93980"/>
                    <a:pt x="4359910" y="128270"/>
                    <a:pt x="4621530" y="143510"/>
                  </a:cubicBezTo>
                  <a:cubicBezTo>
                    <a:pt x="4871720" y="158750"/>
                    <a:pt x="5114290" y="153670"/>
                    <a:pt x="5360670" y="163830"/>
                  </a:cubicBezTo>
                  <a:cubicBezTo>
                    <a:pt x="5608320" y="173990"/>
                    <a:pt x="5854700" y="195580"/>
                    <a:pt x="6104890" y="203200"/>
                  </a:cubicBezTo>
                  <a:cubicBezTo>
                    <a:pt x="6356350" y="209550"/>
                    <a:pt x="6644640" y="205740"/>
                    <a:pt x="6863080" y="204470"/>
                  </a:cubicBezTo>
                  <a:cubicBezTo>
                    <a:pt x="7029450" y="203200"/>
                    <a:pt x="7298690" y="198120"/>
                    <a:pt x="7302500" y="198120"/>
                  </a:cubicBezTo>
                  <a:cubicBezTo>
                    <a:pt x="7303770" y="198120"/>
                    <a:pt x="7358380" y="204470"/>
                    <a:pt x="7387590" y="208280"/>
                  </a:cubicBezTo>
                  <a:cubicBezTo>
                    <a:pt x="7415530" y="212090"/>
                    <a:pt x="7470140" y="218440"/>
                    <a:pt x="7471410" y="218440"/>
                  </a:cubicBezTo>
                  <a:cubicBezTo>
                    <a:pt x="7472680" y="218440"/>
                    <a:pt x="7524750" y="238760"/>
                    <a:pt x="7551420" y="248920"/>
                  </a:cubicBezTo>
                  <a:cubicBezTo>
                    <a:pt x="7576820" y="259080"/>
                    <a:pt x="7628890" y="278130"/>
                    <a:pt x="7630160" y="278130"/>
                  </a:cubicBezTo>
                  <a:cubicBezTo>
                    <a:pt x="7630160" y="279400"/>
                    <a:pt x="7630160" y="279400"/>
                    <a:pt x="7630160" y="279400"/>
                  </a:cubicBezTo>
                  <a:cubicBezTo>
                    <a:pt x="7631430" y="279400"/>
                    <a:pt x="7677150" y="311150"/>
                    <a:pt x="7700010" y="327660"/>
                  </a:cubicBezTo>
                  <a:cubicBezTo>
                    <a:pt x="7724140" y="342900"/>
                    <a:pt x="7769860" y="374650"/>
                    <a:pt x="7769860" y="375920"/>
                  </a:cubicBezTo>
                  <a:cubicBezTo>
                    <a:pt x="7771130" y="375920"/>
                    <a:pt x="7807960" y="417830"/>
                    <a:pt x="7827010" y="439420"/>
                  </a:cubicBezTo>
                  <a:cubicBezTo>
                    <a:pt x="7844790" y="459740"/>
                    <a:pt x="7882890" y="501650"/>
                    <a:pt x="7882890" y="502920"/>
                  </a:cubicBezTo>
                  <a:cubicBezTo>
                    <a:pt x="7884160" y="504190"/>
                    <a:pt x="7909560" y="552450"/>
                    <a:pt x="7922260" y="577850"/>
                  </a:cubicBezTo>
                  <a:cubicBezTo>
                    <a:pt x="7936230" y="603250"/>
                    <a:pt x="7961630" y="651510"/>
                    <a:pt x="7961630" y="652780"/>
                  </a:cubicBezTo>
                  <a:cubicBezTo>
                    <a:pt x="7962900" y="654050"/>
                    <a:pt x="7975600" y="708660"/>
                    <a:pt x="7981950" y="735330"/>
                  </a:cubicBezTo>
                  <a:cubicBezTo>
                    <a:pt x="7988300" y="762000"/>
                    <a:pt x="7978140" y="796290"/>
                    <a:pt x="8001000" y="814070"/>
                  </a:cubicBezTo>
                  <a:cubicBezTo>
                    <a:pt x="8058150" y="858520"/>
                    <a:pt x="8295640" y="806450"/>
                    <a:pt x="8464550" y="812800"/>
                  </a:cubicBezTo>
                  <a:cubicBezTo>
                    <a:pt x="8667750" y="819150"/>
                    <a:pt x="8930640" y="838200"/>
                    <a:pt x="9140190" y="858520"/>
                  </a:cubicBezTo>
                  <a:cubicBezTo>
                    <a:pt x="9323070" y="876300"/>
                    <a:pt x="9559290" y="923290"/>
                    <a:pt x="9652000" y="922020"/>
                  </a:cubicBezTo>
                  <a:cubicBezTo>
                    <a:pt x="9687560" y="922020"/>
                    <a:pt x="9723120" y="911860"/>
                    <a:pt x="9724390" y="911860"/>
                  </a:cubicBezTo>
                  <a:cubicBezTo>
                    <a:pt x="9724390" y="911860"/>
                    <a:pt x="9782810" y="923290"/>
                    <a:pt x="9812020" y="928370"/>
                  </a:cubicBezTo>
                  <a:cubicBezTo>
                    <a:pt x="9839960" y="933450"/>
                    <a:pt x="9897110" y="943610"/>
                    <a:pt x="9898380" y="943610"/>
                  </a:cubicBezTo>
                  <a:cubicBezTo>
                    <a:pt x="9899650" y="943610"/>
                    <a:pt x="9951720" y="967740"/>
                    <a:pt x="9979660" y="979170"/>
                  </a:cubicBezTo>
                  <a:cubicBezTo>
                    <a:pt x="10006330" y="990600"/>
                    <a:pt x="10058400" y="1014730"/>
                    <a:pt x="10059670" y="1014730"/>
                  </a:cubicBezTo>
                  <a:cubicBezTo>
                    <a:pt x="10060940" y="1016000"/>
                    <a:pt x="10106660" y="1051560"/>
                    <a:pt x="10129520" y="1069340"/>
                  </a:cubicBezTo>
                  <a:cubicBezTo>
                    <a:pt x="10152380" y="1087120"/>
                    <a:pt x="10198100" y="1122680"/>
                    <a:pt x="10199370" y="1123950"/>
                  </a:cubicBezTo>
                  <a:cubicBezTo>
                    <a:pt x="10200640" y="1123950"/>
                    <a:pt x="10236200" y="1169670"/>
                    <a:pt x="10253980" y="1192530"/>
                  </a:cubicBezTo>
                  <a:cubicBezTo>
                    <a:pt x="10271760" y="1215390"/>
                    <a:pt x="10308590" y="1261110"/>
                    <a:pt x="10308590" y="1262380"/>
                  </a:cubicBezTo>
                  <a:cubicBezTo>
                    <a:pt x="10309860" y="1262380"/>
                    <a:pt x="10332720" y="1315720"/>
                    <a:pt x="10345420" y="1342390"/>
                  </a:cubicBezTo>
                  <a:cubicBezTo>
                    <a:pt x="10358120" y="1369060"/>
                    <a:pt x="10382250" y="1421130"/>
                    <a:pt x="10382250" y="1422400"/>
                  </a:cubicBezTo>
                  <a:cubicBezTo>
                    <a:pt x="10382250" y="1423670"/>
                    <a:pt x="10392410" y="1480820"/>
                    <a:pt x="10398760" y="1508760"/>
                  </a:cubicBezTo>
                  <a:cubicBezTo>
                    <a:pt x="10403840" y="1537970"/>
                    <a:pt x="10415270" y="1595120"/>
                    <a:pt x="10415270" y="1596390"/>
                  </a:cubicBezTo>
                  <a:cubicBezTo>
                    <a:pt x="10415270" y="1597660"/>
                    <a:pt x="10411460" y="1654810"/>
                    <a:pt x="10410190" y="1684020"/>
                  </a:cubicBezTo>
                  <a:cubicBezTo>
                    <a:pt x="10407650" y="1713230"/>
                    <a:pt x="10405110" y="1771650"/>
                    <a:pt x="10405110" y="1772920"/>
                  </a:cubicBezTo>
                  <a:cubicBezTo>
                    <a:pt x="10405110" y="1774190"/>
                    <a:pt x="10387330" y="1828800"/>
                    <a:pt x="10378440" y="1856740"/>
                  </a:cubicBezTo>
                  <a:cubicBezTo>
                    <a:pt x="10370820" y="1884680"/>
                    <a:pt x="10353040" y="1940560"/>
                    <a:pt x="10353040" y="1941830"/>
                  </a:cubicBezTo>
                  <a:cubicBezTo>
                    <a:pt x="10353040" y="1941830"/>
                    <a:pt x="10322560" y="1991360"/>
                    <a:pt x="10307320" y="2016760"/>
                  </a:cubicBezTo>
                  <a:cubicBezTo>
                    <a:pt x="10292080" y="2042160"/>
                    <a:pt x="10262870" y="2091690"/>
                    <a:pt x="10262870" y="2092960"/>
                  </a:cubicBezTo>
                  <a:cubicBezTo>
                    <a:pt x="10261600" y="2094230"/>
                    <a:pt x="10214610" y="2141220"/>
                    <a:pt x="10200640" y="2155190"/>
                  </a:cubicBezTo>
                  <a:cubicBezTo>
                    <a:pt x="10193020" y="2162810"/>
                    <a:pt x="10184130" y="2167890"/>
                    <a:pt x="10184130" y="2171700"/>
                  </a:cubicBezTo>
                  <a:cubicBezTo>
                    <a:pt x="10184130" y="2174240"/>
                    <a:pt x="10187940" y="2176780"/>
                    <a:pt x="10187940" y="2176780"/>
                  </a:cubicBezTo>
                  <a:cubicBezTo>
                    <a:pt x="10187940" y="2178050"/>
                    <a:pt x="10210800" y="2231390"/>
                    <a:pt x="10223500" y="2258060"/>
                  </a:cubicBezTo>
                  <a:cubicBezTo>
                    <a:pt x="10234930" y="2284730"/>
                    <a:pt x="10257790" y="2338070"/>
                    <a:pt x="10259060" y="2339340"/>
                  </a:cubicBezTo>
                  <a:cubicBezTo>
                    <a:pt x="10259060" y="2340610"/>
                    <a:pt x="10267950" y="2397760"/>
                    <a:pt x="10273030" y="2426970"/>
                  </a:cubicBezTo>
                  <a:cubicBezTo>
                    <a:pt x="10278110" y="2454910"/>
                    <a:pt x="10288270" y="2512060"/>
                    <a:pt x="10288270" y="2513330"/>
                  </a:cubicBezTo>
                  <a:cubicBezTo>
                    <a:pt x="10288270" y="2514600"/>
                    <a:pt x="10284460" y="2573020"/>
                    <a:pt x="10281920" y="2602230"/>
                  </a:cubicBezTo>
                  <a:cubicBezTo>
                    <a:pt x="10280650" y="2631440"/>
                    <a:pt x="10275570" y="2688590"/>
                    <a:pt x="10275570" y="2689860"/>
                  </a:cubicBezTo>
                  <a:cubicBezTo>
                    <a:pt x="10275570" y="2691130"/>
                    <a:pt x="10257790" y="2747010"/>
                    <a:pt x="10248900" y="2774950"/>
                  </a:cubicBezTo>
                  <a:cubicBezTo>
                    <a:pt x="10240010" y="2802890"/>
                    <a:pt x="10222230" y="2857500"/>
                    <a:pt x="10220960" y="2858770"/>
                  </a:cubicBezTo>
                  <a:cubicBezTo>
                    <a:pt x="10220960" y="2860040"/>
                    <a:pt x="10190480" y="2908300"/>
                    <a:pt x="10175240" y="2933700"/>
                  </a:cubicBezTo>
                  <a:cubicBezTo>
                    <a:pt x="10158730" y="2959100"/>
                    <a:pt x="10128250" y="3008630"/>
                    <a:pt x="10128250" y="3008630"/>
                  </a:cubicBezTo>
                  <a:cubicBezTo>
                    <a:pt x="10128250" y="3008630"/>
                    <a:pt x="10128250" y="3008630"/>
                    <a:pt x="10128250" y="3009900"/>
                  </a:cubicBezTo>
                  <a:cubicBezTo>
                    <a:pt x="10126980" y="3009900"/>
                    <a:pt x="10086340" y="3050540"/>
                    <a:pt x="10064750" y="3070860"/>
                  </a:cubicBezTo>
                  <a:cubicBezTo>
                    <a:pt x="10043160" y="3091180"/>
                    <a:pt x="10002520" y="3131820"/>
                    <a:pt x="10001250" y="3133090"/>
                  </a:cubicBezTo>
                  <a:cubicBezTo>
                    <a:pt x="9999980" y="3134360"/>
                    <a:pt x="9950450" y="3163570"/>
                    <a:pt x="9925050" y="3177540"/>
                  </a:cubicBezTo>
                  <a:cubicBezTo>
                    <a:pt x="9899650" y="3192780"/>
                    <a:pt x="9850120" y="3221990"/>
                    <a:pt x="9848850" y="3223260"/>
                  </a:cubicBezTo>
                  <a:cubicBezTo>
                    <a:pt x="9847580" y="3223260"/>
                    <a:pt x="9792970" y="3239770"/>
                    <a:pt x="9763760" y="3248660"/>
                  </a:cubicBezTo>
                  <a:cubicBezTo>
                    <a:pt x="9735820" y="3256280"/>
                    <a:pt x="9679940" y="3274060"/>
                    <a:pt x="9678670" y="3274060"/>
                  </a:cubicBezTo>
                  <a:cubicBezTo>
                    <a:pt x="9678670" y="3274060"/>
                    <a:pt x="9620250" y="3276600"/>
                    <a:pt x="9591040" y="3277870"/>
                  </a:cubicBezTo>
                  <a:cubicBezTo>
                    <a:pt x="9561830" y="3279140"/>
                    <a:pt x="9504680" y="3282950"/>
                    <a:pt x="9502140" y="3282950"/>
                  </a:cubicBezTo>
                  <a:cubicBezTo>
                    <a:pt x="9497060" y="3282950"/>
                    <a:pt x="8845550" y="3395980"/>
                    <a:pt x="8602980" y="3415030"/>
                  </a:cubicBezTo>
                  <a:cubicBezTo>
                    <a:pt x="8440420" y="3427730"/>
                    <a:pt x="8234680" y="3382010"/>
                    <a:pt x="8192770" y="3418840"/>
                  </a:cubicBezTo>
                  <a:cubicBezTo>
                    <a:pt x="8177530" y="3432810"/>
                    <a:pt x="8191500" y="3458210"/>
                    <a:pt x="8186420" y="3474720"/>
                  </a:cubicBezTo>
                  <a:cubicBezTo>
                    <a:pt x="8182610" y="3488690"/>
                    <a:pt x="8172450" y="3498850"/>
                    <a:pt x="8168640" y="3511550"/>
                  </a:cubicBezTo>
                  <a:cubicBezTo>
                    <a:pt x="8163560" y="3524250"/>
                    <a:pt x="8164830" y="3536950"/>
                    <a:pt x="8159750" y="3550920"/>
                  </a:cubicBezTo>
                  <a:cubicBezTo>
                    <a:pt x="8150860" y="3572510"/>
                    <a:pt x="8129270" y="3596640"/>
                    <a:pt x="8116570" y="3620770"/>
                  </a:cubicBezTo>
                  <a:cubicBezTo>
                    <a:pt x="8103870" y="3644900"/>
                    <a:pt x="8093710" y="3675380"/>
                    <a:pt x="8081010" y="3694430"/>
                  </a:cubicBezTo>
                  <a:cubicBezTo>
                    <a:pt x="8072120" y="3707130"/>
                    <a:pt x="8060690" y="3712210"/>
                    <a:pt x="8053070" y="3723640"/>
                  </a:cubicBezTo>
                  <a:cubicBezTo>
                    <a:pt x="8044180" y="3733800"/>
                    <a:pt x="8041640" y="3746500"/>
                    <a:pt x="8031480" y="3757930"/>
                  </a:cubicBezTo>
                  <a:cubicBezTo>
                    <a:pt x="8016240" y="3774440"/>
                    <a:pt x="7988300" y="3792220"/>
                    <a:pt x="7969250" y="3810000"/>
                  </a:cubicBezTo>
                  <a:cubicBezTo>
                    <a:pt x="7948930" y="3829050"/>
                    <a:pt x="7929880" y="3855720"/>
                    <a:pt x="7912100" y="3868420"/>
                  </a:cubicBezTo>
                  <a:cubicBezTo>
                    <a:pt x="7899400" y="3878580"/>
                    <a:pt x="7886700" y="3879850"/>
                    <a:pt x="7875270" y="3887470"/>
                  </a:cubicBezTo>
                  <a:cubicBezTo>
                    <a:pt x="7863840" y="3895090"/>
                    <a:pt x="7857490" y="3905250"/>
                    <a:pt x="7843520" y="3912870"/>
                  </a:cubicBezTo>
                  <a:cubicBezTo>
                    <a:pt x="7824470" y="3924300"/>
                    <a:pt x="7792720" y="3931920"/>
                    <a:pt x="7768590" y="3942080"/>
                  </a:cubicBezTo>
                  <a:cubicBezTo>
                    <a:pt x="7743190" y="3953510"/>
                    <a:pt x="7716520" y="3972560"/>
                    <a:pt x="7696200" y="3980180"/>
                  </a:cubicBezTo>
                  <a:cubicBezTo>
                    <a:pt x="7680960" y="3985260"/>
                    <a:pt x="7668260" y="3982720"/>
                    <a:pt x="7655560" y="3986530"/>
                  </a:cubicBezTo>
                  <a:cubicBezTo>
                    <a:pt x="7641590" y="3989070"/>
                    <a:pt x="7632700" y="3997960"/>
                    <a:pt x="7617460" y="4000500"/>
                  </a:cubicBezTo>
                  <a:cubicBezTo>
                    <a:pt x="7595870" y="4005580"/>
                    <a:pt x="7562850" y="4001770"/>
                    <a:pt x="7536180" y="4004310"/>
                  </a:cubicBezTo>
                  <a:cubicBezTo>
                    <a:pt x="7508240" y="4006850"/>
                    <a:pt x="7481570" y="4015740"/>
                    <a:pt x="7454900" y="4015740"/>
                  </a:cubicBezTo>
                  <a:cubicBezTo>
                    <a:pt x="7430770" y="4017010"/>
                    <a:pt x="7395210" y="4010660"/>
                    <a:pt x="7382510" y="4010660"/>
                  </a:cubicBezTo>
                  <a:cubicBezTo>
                    <a:pt x="7378700" y="4010660"/>
                    <a:pt x="7376160" y="4010660"/>
                    <a:pt x="7373620" y="4010660"/>
                  </a:cubicBezTo>
                  <a:cubicBezTo>
                    <a:pt x="7372350" y="4010660"/>
                    <a:pt x="7372350" y="4009390"/>
                    <a:pt x="7369810" y="4009390"/>
                  </a:cubicBezTo>
                  <a:cubicBezTo>
                    <a:pt x="7346950" y="4005580"/>
                    <a:pt x="7199630" y="3991610"/>
                    <a:pt x="7082790" y="3986530"/>
                  </a:cubicBezTo>
                  <a:cubicBezTo>
                    <a:pt x="6899910" y="3977640"/>
                    <a:pt x="6609080" y="3982720"/>
                    <a:pt x="6381750" y="3976370"/>
                  </a:cubicBezTo>
                  <a:cubicBezTo>
                    <a:pt x="6164580" y="3968750"/>
                    <a:pt x="5967730" y="3956050"/>
                    <a:pt x="5744210" y="3947160"/>
                  </a:cubicBezTo>
                  <a:cubicBezTo>
                    <a:pt x="5496560" y="3937000"/>
                    <a:pt x="5218430" y="3926840"/>
                    <a:pt x="4958080" y="3921760"/>
                  </a:cubicBezTo>
                  <a:cubicBezTo>
                    <a:pt x="4699000" y="3917950"/>
                    <a:pt x="4447540" y="3920490"/>
                    <a:pt x="4185920" y="3920490"/>
                  </a:cubicBezTo>
                  <a:cubicBezTo>
                    <a:pt x="3917950" y="3921760"/>
                    <a:pt x="3630930" y="3923030"/>
                    <a:pt x="3368040" y="3924300"/>
                  </a:cubicBezTo>
                  <a:cubicBezTo>
                    <a:pt x="3122930" y="3924300"/>
                    <a:pt x="2903220" y="3928110"/>
                    <a:pt x="2659380" y="3924300"/>
                  </a:cubicBezTo>
                  <a:cubicBezTo>
                    <a:pt x="2396490" y="3919220"/>
                    <a:pt x="1846580" y="3895090"/>
                    <a:pt x="1844040" y="3895090"/>
                  </a:cubicBezTo>
                  <a:cubicBezTo>
                    <a:pt x="1844040" y="3895090"/>
                    <a:pt x="1844040" y="3895090"/>
                    <a:pt x="1842770" y="3895090"/>
                  </a:cubicBezTo>
                  <a:cubicBezTo>
                    <a:pt x="1841500" y="3895090"/>
                    <a:pt x="1784350" y="3890010"/>
                    <a:pt x="1753870" y="3888740"/>
                  </a:cubicBezTo>
                  <a:cubicBezTo>
                    <a:pt x="1724660" y="3886200"/>
                    <a:pt x="1666240" y="3882390"/>
                    <a:pt x="1664970" y="3881120"/>
                  </a:cubicBezTo>
                  <a:cubicBezTo>
                    <a:pt x="1663700" y="3881120"/>
                    <a:pt x="1609090" y="3863340"/>
                    <a:pt x="1579880" y="3854450"/>
                  </a:cubicBezTo>
                  <a:cubicBezTo>
                    <a:pt x="1551940" y="3844290"/>
                    <a:pt x="1496060" y="3826510"/>
                    <a:pt x="1494790" y="3826510"/>
                  </a:cubicBezTo>
                  <a:cubicBezTo>
                    <a:pt x="1494790" y="3826510"/>
                    <a:pt x="1445260" y="3794760"/>
                    <a:pt x="1419860" y="3779520"/>
                  </a:cubicBezTo>
                  <a:cubicBezTo>
                    <a:pt x="1394460" y="3763010"/>
                    <a:pt x="1344930" y="3732530"/>
                    <a:pt x="1343660" y="3732530"/>
                  </a:cubicBezTo>
                  <a:cubicBezTo>
                    <a:pt x="1342390" y="3731260"/>
                    <a:pt x="1301750" y="3689350"/>
                    <a:pt x="1281430" y="3667760"/>
                  </a:cubicBezTo>
                  <a:cubicBezTo>
                    <a:pt x="1259840" y="3646170"/>
                    <a:pt x="1219200" y="3605530"/>
                    <a:pt x="1219200" y="3604260"/>
                  </a:cubicBezTo>
                  <a:cubicBezTo>
                    <a:pt x="1217930" y="3602990"/>
                    <a:pt x="1188720" y="3552190"/>
                    <a:pt x="1173480" y="3526790"/>
                  </a:cubicBezTo>
                  <a:cubicBezTo>
                    <a:pt x="1158240" y="3501390"/>
                    <a:pt x="1129030" y="3450590"/>
                    <a:pt x="1127760" y="3450590"/>
                  </a:cubicBezTo>
                  <a:cubicBezTo>
                    <a:pt x="1127760" y="3450590"/>
                    <a:pt x="1127760" y="3450590"/>
                    <a:pt x="1127760" y="3449320"/>
                  </a:cubicBezTo>
                  <a:cubicBezTo>
                    <a:pt x="1127760" y="3449320"/>
                    <a:pt x="1111250" y="3393440"/>
                    <a:pt x="1102360" y="3364230"/>
                  </a:cubicBezTo>
                  <a:cubicBezTo>
                    <a:pt x="1094740" y="3336290"/>
                    <a:pt x="1076960" y="3280410"/>
                    <a:pt x="1076960" y="3279140"/>
                  </a:cubicBezTo>
                  <a:cubicBezTo>
                    <a:pt x="1076960" y="3277870"/>
                    <a:pt x="1074420" y="3219450"/>
                    <a:pt x="1073150" y="3188970"/>
                  </a:cubicBezTo>
                  <a:cubicBezTo>
                    <a:pt x="1071880" y="3159760"/>
                    <a:pt x="1068070" y="3101340"/>
                    <a:pt x="1069340" y="3100070"/>
                  </a:cubicBezTo>
                  <a:cubicBezTo>
                    <a:pt x="1069340" y="3100070"/>
                    <a:pt x="1083310" y="3075940"/>
                    <a:pt x="1075690" y="3064510"/>
                  </a:cubicBezTo>
                  <a:cubicBezTo>
                    <a:pt x="1045210" y="3020060"/>
                    <a:pt x="671830" y="3070860"/>
                    <a:pt x="508000" y="2974340"/>
                  </a:cubicBezTo>
                  <a:cubicBezTo>
                    <a:pt x="318770" y="2862580"/>
                    <a:pt x="59690" y="2565400"/>
                    <a:pt x="39370" y="2373630"/>
                  </a:cubicBezTo>
                  <a:cubicBezTo>
                    <a:pt x="24130" y="2217420"/>
                    <a:pt x="276860" y="1985010"/>
                    <a:pt x="261620" y="1922780"/>
                  </a:cubicBezTo>
                  <a:cubicBezTo>
                    <a:pt x="256540" y="1902460"/>
                    <a:pt x="219710" y="1891030"/>
                    <a:pt x="219710" y="1889760"/>
                  </a:cubicBezTo>
                  <a:cubicBezTo>
                    <a:pt x="218440" y="1889760"/>
                    <a:pt x="181610" y="1844040"/>
                    <a:pt x="163830" y="1821180"/>
                  </a:cubicBezTo>
                  <a:cubicBezTo>
                    <a:pt x="144780" y="1797050"/>
                    <a:pt x="109220" y="1752600"/>
                    <a:pt x="107950" y="1751330"/>
                  </a:cubicBezTo>
                  <a:cubicBezTo>
                    <a:pt x="107950" y="1750060"/>
                    <a:pt x="83820" y="1697990"/>
                    <a:pt x="71120" y="1671320"/>
                  </a:cubicBezTo>
                  <a:cubicBezTo>
                    <a:pt x="58420" y="1644650"/>
                    <a:pt x="34290" y="1591310"/>
                    <a:pt x="34290" y="1590040"/>
                  </a:cubicBezTo>
                  <a:cubicBezTo>
                    <a:pt x="33020" y="1588770"/>
                    <a:pt x="22860" y="1532890"/>
                    <a:pt x="16510" y="1503680"/>
                  </a:cubicBezTo>
                  <a:cubicBezTo>
                    <a:pt x="11430" y="1474470"/>
                    <a:pt x="0" y="1417320"/>
                    <a:pt x="0" y="141605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sp>
        <p:nvSpPr>
          <p:cNvPr id="47" name="TextBox 47"/>
          <p:cNvSpPr txBox="1"/>
          <p:nvPr/>
        </p:nvSpPr>
        <p:spPr>
          <a:xfrm>
            <a:off x="2639141" y="7259907"/>
            <a:ext cx="4618219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3D38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Emosi pasien / keluarga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4967" y="6748219"/>
            <a:ext cx="15902718" cy="6283643"/>
            <a:chOff x="0" y="0"/>
            <a:chExt cx="16777766" cy="6629400"/>
          </a:xfrm>
        </p:grpSpPr>
        <p:sp>
          <p:nvSpPr>
            <p:cNvPr id="3" name="Freeform 3"/>
            <p:cNvSpPr/>
            <p:nvPr/>
          </p:nvSpPr>
          <p:spPr>
            <a:xfrm>
              <a:off x="44651" y="41910"/>
              <a:ext cx="16689578" cy="6543040"/>
            </a:xfrm>
            <a:custGeom>
              <a:avLst/>
              <a:gdLst/>
              <a:ahLst/>
              <a:cxnLst/>
              <a:rect l="l" t="t" r="r" b="b"/>
              <a:pathLst>
                <a:path w="16689578" h="6543040">
                  <a:moveTo>
                    <a:pt x="0" y="4780280"/>
                  </a:moveTo>
                  <a:cubicBezTo>
                    <a:pt x="351630" y="3957320"/>
                    <a:pt x="468840" y="3752850"/>
                    <a:pt x="588283" y="3567430"/>
                  </a:cubicBezTo>
                  <a:cubicBezTo>
                    <a:pt x="703260" y="3389630"/>
                    <a:pt x="824935" y="3244850"/>
                    <a:pt x="955541" y="3067050"/>
                  </a:cubicBezTo>
                  <a:cubicBezTo>
                    <a:pt x="1105123" y="2865120"/>
                    <a:pt x="1274798" y="2620010"/>
                    <a:pt x="1438892" y="2419350"/>
                  </a:cubicBezTo>
                  <a:cubicBezTo>
                    <a:pt x="1592939" y="2231390"/>
                    <a:pt x="1748103" y="2053590"/>
                    <a:pt x="1908848" y="1896110"/>
                  </a:cubicBezTo>
                  <a:cubicBezTo>
                    <a:pt x="2060663" y="1746250"/>
                    <a:pt x="2211361" y="1617980"/>
                    <a:pt x="2376572" y="1490980"/>
                  </a:cubicBezTo>
                  <a:cubicBezTo>
                    <a:pt x="2549596" y="1358900"/>
                    <a:pt x="2731550" y="1211580"/>
                    <a:pt x="2924667" y="1121410"/>
                  </a:cubicBezTo>
                  <a:cubicBezTo>
                    <a:pt x="3116669" y="1029970"/>
                    <a:pt x="3316484" y="980440"/>
                    <a:pt x="3529694" y="943610"/>
                  </a:cubicBezTo>
                  <a:cubicBezTo>
                    <a:pt x="3762998" y="904240"/>
                    <a:pt x="4039836" y="925830"/>
                    <a:pt x="4269791" y="904240"/>
                  </a:cubicBezTo>
                  <a:cubicBezTo>
                    <a:pt x="4470722" y="886460"/>
                    <a:pt x="4648212" y="882650"/>
                    <a:pt x="4834631" y="833120"/>
                  </a:cubicBezTo>
                  <a:cubicBezTo>
                    <a:pt x="5027749" y="782320"/>
                    <a:pt x="5215285" y="679450"/>
                    <a:pt x="5406169" y="598170"/>
                  </a:cubicBezTo>
                  <a:cubicBezTo>
                    <a:pt x="5597054" y="516890"/>
                    <a:pt x="5775660" y="426720"/>
                    <a:pt x="5979940" y="342900"/>
                  </a:cubicBezTo>
                  <a:cubicBezTo>
                    <a:pt x="6206546" y="250190"/>
                    <a:pt x="6473338" y="124460"/>
                    <a:pt x="6707758" y="69850"/>
                  </a:cubicBezTo>
                  <a:cubicBezTo>
                    <a:pt x="6918736" y="20320"/>
                    <a:pt x="7110737" y="17780"/>
                    <a:pt x="7320598" y="8890"/>
                  </a:cubicBezTo>
                  <a:cubicBezTo>
                    <a:pt x="7542739" y="0"/>
                    <a:pt x="7776042" y="3810"/>
                    <a:pt x="8004881" y="19050"/>
                  </a:cubicBezTo>
                  <a:cubicBezTo>
                    <a:pt x="8238185" y="34290"/>
                    <a:pt x="8486000" y="52070"/>
                    <a:pt x="8709257" y="101600"/>
                  </a:cubicBezTo>
                  <a:cubicBezTo>
                    <a:pt x="8920234" y="149860"/>
                    <a:pt x="9116701" y="217170"/>
                    <a:pt x="9310935" y="306070"/>
                  </a:cubicBezTo>
                  <a:cubicBezTo>
                    <a:pt x="9506285" y="396240"/>
                    <a:pt x="9688239" y="518160"/>
                    <a:pt x="9879124" y="640080"/>
                  </a:cubicBezTo>
                  <a:cubicBezTo>
                    <a:pt x="10077823" y="768350"/>
                    <a:pt x="10285452" y="925830"/>
                    <a:pt x="10478569" y="1059180"/>
                  </a:cubicBezTo>
                  <a:cubicBezTo>
                    <a:pt x="10657175" y="1184910"/>
                    <a:pt x="10819036" y="1313180"/>
                    <a:pt x="10997642" y="1418590"/>
                  </a:cubicBezTo>
                  <a:cubicBezTo>
                    <a:pt x="11172898" y="1522730"/>
                    <a:pt x="11349271" y="1643380"/>
                    <a:pt x="11539040" y="1690370"/>
                  </a:cubicBezTo>
                  <a:cubicBezTo>
                    <a:pt x="11729925" y="1737360"/>
                    <a:pt x="11930857" y="1694180"/>
                    <a:pt x="12140718" y="1696720"/>
                  </a:cubicBezTo>
                  <a:cubicBezTo>
                    <a:pt x="12371789" y="1700530"/>
                    <a:pt x="12632998" y="1686560"/>
                    <a:pt x="12868536" y="1710690"/>
                  </a:cubicBezTo>
                  <a:cubicBezTo>
                    <a:pt x="13096257" y="1733550"/>
                    <a:pt x="13323980" y="1778000"/>
                    <a:pt x="13532726" y="1833880"/>
                  </a:cubicBezTo>
                  <a:cubicBezTo>
                    <a:pt x="13726958" y="1885950"/>
                    <a:pt x="13908913" y="1927860"/>
                    <a:pt x="14081938" y="2025650"/>
                  </a:cubicBezTo>
                  <a:cubicBezTo>
                    <a:pt x="14263893" y="2128520"/>
                    <a:pt x="14444730" y="2265680"/>
                    <a:pt x="14592079" y="2444750"/>
                  </a:cubicBezTo>
                  <a:cubicBezTo>
                    <a:pt x="14753940" y="2640330"/>
                    <a:pt x="14892360" y="2933700"/>
                    <a:pt x="14996175" y="3173730"/>
                  </a:cubicBezTo>
                  <a:cubicBezTo>
                    <a:pt x="15087711" y="3387090"/>
                    <a:pt x="15145758" y="3615690"/>
                    <a:pt x="15199338" y="3806190"/>
                  </a:cubicBezTo>
                  <a:cubicBezTo>
                    <a:pt x="15243989" y="3961130"/>
                    <a:pt x="15223898" y="4116070"/>
                    <a:pt x="15305386" y="4232910"/>
                  </a:cubicBezTo>
                  <a:cubicBezTo>
                    <a:pt x="15402504" y="4373880"/>
                    <a:pt x="15642505" y="4422140"/>
                    <a:pt x="15798785" y="4544060"/>
                  </a:cubicBezTo>
                  <a:cubicBezTo>
                    <a:pt x="15960646" y="4669790"/>
                    <a:pt x="16178322" y="4871720"/>
                    <a:pt x="16259810" y="4980940"/>
                  </a:cubicBezTo>
                  <a:cubicBezTo>
                    <a:pt x="16298880" y="5031740"/>
                    <a:pt x="16303345" y="5080000"/>
                    <a:pt x="16327903" y="5109210"/>
                  </a:cubicBezTo>
                  <a:cubicBezTo>
                    <a:pt x="16345764" y="5132070"/>
                    <a:pt x="16365856" y="5140960"/>
                    <a:pt x="16384835" y="5154930"/>
                  </a:cubicBezTo>
                  <a:cubicBezTo>
                    <a:pt x="16403810" y="5168900"/>
                    <a:pt x="16430602" y="5179060"/>
                    <a:pt x="16445113" y="5191760"/>
                  </a:cubicBezTo>
                  <a:cubicBezTo>
                    <a:pt x="16456275" y="5201920"/>
                    <a:pt x="16459625" y="5213350"/>
                    <a:pt x="16468555" y="5220970"/>
                  </a:cubicBezTo>
                  <a:cubicBezTo>
                    <a:pt x="16477485" y="5229860"/>
                    <a:pt x="16487532" y="5233670"/>
                    <a:pt x="16497578" y="5243830"/>
                  </a:cubicBezTo>
                  <a:cubicBezTo>
                    <a:pt x="16510974" y="5259070"/>
                    <a:pt x="16523252" y="5287010"/>
                    <a:pt x="16537765" y="5307330"/>
                  </a:cubicBezTo>
                  <a:cubicBezTo>
                    <a:pt x="16552277" y="5327650"/>
                    <a:pt x="16574603" y="5346700"/>
                    <a:pt x="16584649" y="5364480"/>
                  </a:cubicBezTo>
                  <a:cubicBezTo>
                    <a:pt x="16592462" y="5377180"/>
                    <a:pt x="16592462" y="5389880"/>
                    <a:pt x="16599161" y="5400040"/>
                  </a:cubicBezTo>
                  <a:cubicBezTo>
                    <a:pt x="16604742" y="5411470"/>
                    <a:pt x="16613673" y="5419090"/>
                    <a:pt x="16619254" y="5431790"/>
                  </a:cubicBezTo>
                  <a:cubicBezTo>
                    <a:pt x="16628184" y="5450840"/>
                    <a:pt x="16632649" y="5482590"/>
                    <a:pt x="16640462" y="5506720"/>
                  </a:cubicBezTo>
                  <a:cubicBezTo>
                    <a:pt x="16648277" y="5530850"/>
                    <a:pt x="16663906" y="5557520"/>
                    <a:pt x="16668369" y="5577840"/>
                  </a:cubicBezTo>
                  <a:cubicBezTo>
                    <a:pt x="16671719" y="5593080"/>
                    <a:pt x="16669487" y="5604510"/>
                    <a:pt x="16671719" y="5617210"/>
                  </a:cubicBezTo>
                  <a:cubicBezTo>
                    <a:pt x="16673950" y="5629910"/>
                    <a:pt x="16680651" y="5640070"/>
                    <a:pt x="16681765" y="5655310"/>
                  </a:cubicBezTo>
                  <a:cubicBezTo>
                    <a:pt x="16685114" y="5675630"/>
                    <a:pt x="16680651" y="5707380"/>
                    <a:pt x="16681765" y="5734050"/>
                  </a:cubicBezTo>
                  <a:cubicBezTo>
                    <a:pt x="16681765" y="5759450"/>
                    <a:pt x="16689579" y="5789930"/>
                    <a:pt x="16687348" y="5811520"/>
                  </a:cubicBezTo>
                  <a:cubicBezTo>
                    <a:pt x="16687348" y="5826760"/>
                    <a:pt x="16681765" y="5836920"/>
                    <a:pt x="16679533" y="5849620"/>
                  </a:cubicBezTo>
                  <a:cubicBezTo>
                    <a:pt x="16678417" y="5862320"/>
                    <a:pt x="16681765" y="5873750"/>
                    <a:pt x="16679533" y="5888990"/>
                  </a:cubicBezTo>
                  <a:cubicBezTo>
                    <a:pt x="16676184" y="5910580"/>
                    <a:pt x="16662788" y="5938520"/>
                    <a:pt x="16656091" y="5962650"/>
                  </a:cubicBezTo>
                  <a:cubicBezTo>
                    <a:pt x="16650510" y="5988050"/>
                    <a:pt x="16648277" y="6019800"/>
                    <a:pt x="16640462" y="6038850"/>
                  </a:cubicBezTo>
                  <a:cubicBezTo>
                    <a:pt x="16635999" y="6052820"/>
                    <a:pt x="16627068" y="6061710"/>
                    <a:pt x="16622601" y="6073140"/>
                  </a:cubicBezTo>
                  <a:cubicBezTo>
                    <a:pt x="16617020" y="6084570"/>
                    <a:pt x="16617020" y="6097270"/>
                    <a:pt x="16611439" y="6109970"/>
                  </a:cubicBezTo>
                  <a:cubicBezTo>
                    <a:pt x="16602510" y="6129020"/>
                    <a:pt x="16581300" y="6150610"/>
                    <a:pt x="16569022" y="6172200"/>
                  </a:cubicBezTo>
                  <a:cubicBezTo>
                    <a:pt x="16555626" y="6192520"/>
                    <a:pt x="16544462" y="6221730"/>
                    <a:pt x="16532184" y="6238240"/>
                  </a:cubicBezTo>
                  <a:cubicBezTo>
                    <a:pt x="16523252" y="6249670"/>
                    <a:pt x="16513207" y="6253480"/>
                    <a:pt x="16505392" y="6263640"/>
                  </a:cubicBezTo>
                  <a:cubicBezTo>
                    <a:pt x="16497578" y="6272530"/>
                    <a:pt x="16494229" y="6283960"/>
                    <a:pt x="16484182" y="6294120"/>
                  </a:cubicBezTo>
                  <a:cubicBezTo>
                    <a:pt x="16470787" y="6309360"/>
                    <a:pt x="16445113" y="6322060"/>
                    <a:pt x="16426136" y="6337300"/>
                  </a:cubicBezTo>
                  <a:cubicBezTo>
                    <a:pt x="16408277" y="6352540"/>
                    <a:pt x="16389298" y="6376670"/>
                    <a:pt x="16373671" y="6386830"/>
                  </a:cubicBezTo>
                  <a:cubicBezTo>
                    <a:pt x="16362509" y="6394450"/>
                    <a:pt x="16351345" y="6395720"/>
                    <a:pt x="16341299" y="6402070"/>
                  </a:cubicBezTo>
                  <a:cubicBezTo>
                    <a:pt x="16331252" y="6407150"/>
                    <a:pt x="16324554" y="6417310"/>
                    <a:pt x="16312276" y="6423660"/>
                  </a:cubicBezTo>
                  <a:cubicBezTo>
                    <a:pt x="16295531" y="6431280"/>
                    <a:pt x="16267625" y="6435090"/>
                    <a:pt x="16245299" y="6442710"/>
                  </a:cubicBezTo>
                  <a:cubicBezTo>
                    <a:pt x="16224089" y="6451600"/>
                    <a:pt x="16199530" y="6466840"/>
                    <a:pt x="16181670" y="6470650"/>
                  </a:cubicBezTo>
                  <a:cubicBezTo>
                    <a:pt x="16168274" y="6474460"/>
                    <a:pt x="16158228" y="6470650"/>
                    <a:pt x="16147065" y="6473190"/>
                  </a:cubicBezTo>
                  <a:cubicBezTo>
                    <a:pt x="16135902" y="6474460"/>
                    <a:pt x="16126971" y="6480810"/>
                    <a:pt x="16113577" y="6482080"/>
                  </a:cubicBezTo>
                  <a:cubicBezTo>
                    <a:pt x="16094600" y="6484620"/>
                    <a:pt x="16067809" y="6477000"/>
                    <a:pt x="16044367" y="6477000"/>
                  </a:cubicBezTo>
                  <a:cubicBezTo>
                    <a:pt x="16022041" y="6477000"/>
                    <a:pt x="15994134" y="6483350"/>
                    <a:pt x="15975157" y="6480810"/>
                  </a:cubicBezTo>
                  <a:cubicBezTo>
                    <a:pt x="15962877" y="6478270"/>
                    <a:pt x="15953948" y="6471920"/>
                    <a:pt x="15942784" y="6469380"/>
                  </a:cubicBezTo>
                  <a:cubicBezTo>
                    <a:pt x="15931622" y="6466840"/>
                    <a:pt x="15920458" y="6470650"/>
                    <a:pt x="15908180" y="6466840"/>
                  </a:cubicBezTo>
                  <a:cubicBezTo>
                    <a:pt x="15889203" y="6461760"/>
                    <a:pt x="15865762" y="6445250"/>
                    <a:pt x="15844551" y="6436360"/>
                  </a:cubicBezTo>
                  <a:cubicBezTo>
                    <a:pt x="15822225" y="6427470"/>
                    <a:pt x="15793202" y="6423660"/>
                    <a:pt x="15778690" y="6414770"/>
                  </a:cubicBezTo>
                  <a:cubicBezTo>
                    <a:pt x="15769760" y="6409690"/>
                    <a:pt x="15768644" y="6402070"/>
                    <a:pt x="15760831" y="6396990"/>
                  </a:cubicBezTo>
                  <a:cubicBezTo>
                    <a:pt x="15749667" y="6389370"/>
                    <a:pt x="15735155" y="6389370"/>
                    <a:pt x="15718412" y="6376670"/>
                  </a:cubicBezTo>
                  <a:cubicBezTo>
                    <a:pt x="15680457" y="6351270"/>
                    <a:pt x="15590038" y="6259830"/>
                    <a:pt x="15563247" y="6223000"/>
                  </a:cubicBezTo>
                  <a:cubicBezTo>
                    <a:pt x="15550969" y="6206490"/>
                    <a:pt x="15553202" y="6196330"/>
                    <a:pt x="15540922" y="6181090"/>
                  </a:cubicBezTo>
                  <a:cubicBezTo>
                    <a:pt x="15519714" y="6150610"/>
                    <a:pt x="15477295" y="6116320"/>
                    <a:pt x="15429293" y="6070600"/>
                  </a:cubicBezTo>
                  <a:cubicBezTo>
                    <a:pt x="15346689" y="5991860"/>
                    <a:pt x="15217199" y="5759450"/>
                    <a:pt x="15088827" y="5756910"/>
                  </a:cubicBezTo>
                  <a:cubicBezTo>
                    <a:pt x="14925849" y="5754370"/>
                    <a:pt x="14729382" y="6136640"/>
                    <a:pt x="14531800" y="6243320"/>
                  </a:cubicBezTo>
                  <a:cubicBezTo>
                    <a:pt x="14349846" y="6341110"/>
                    <a:pt x="14146683" y="6356350"/>
                    <a:pt x="13953564" y="6398260"/>
                  </a:cubicBezTo>
                  <a:cubicBezTo>
                    <a:pt x="13763796" y="6438900"/>
                    <a:pt x="13581841" y="6466840"/>
                    <a:pt x="13384260" y="6489700"/>
                  </a:cubicBezTo>
                  <a:cubicBezTo>
                    <a:pt x="13169933" y="6513830"/>
                    <a:pt x="12941094" y="6529070"/>
                    <a:pt x="12714488" y="6536690"/>
                  </a:cubicBezTo>
                  <a:cubicBezTo>
                    <a:pt x="12482300" y="6543040"/>
                    <a:pt x="12241183" y="6532880"/>
                    <a:pt x="12004531" y="6530340"/>
                  </a:cubicBezTo>
                  <a:cubicBezTo>
                    <a:pt x="11766761" y="6529070"/>
                    <a:pt x="11531226" y="6525260"/>
                    <a:pt x="11291225" y="6523990"/>
                  </a:cubicBezTo>
                  <a:cubicBezTo>
                    <a:pt x="11045642" y="6522720"/>
                    <a:pt x="10795594" y="6523990"/>
                    <a:pt x="10547779" y="6523990"/>
                  </a:cubicBezTo>
                  <a:cubicBezTo>
                    <a:pt x="10299963" y="6523990"/>
                    <a:pt x="10061078" y="6522720"/>
                    <a:pt x="9803217" y="6523990"/>
                  </a:cubicBezTo>
                  <a:cubicBezTo>
                    <a:pt x="9527494" y="6523990"/>
                    <a:pt x="9231678" y="6526530"/>
                    <a:pt x="8943677" y="6526530"/>
                  </a:cubicBezTo>
                  <a:cubicBezTo>
                    <a:pt x="8653443" y="6526530"/>
                    <a:pt x="8356511" y="6530340"/>
                    <a:pt x="8066277" y="6522720"/>
                  </a:cubicBezTo>
                  <a:cubicBezTo>
                    <a:pt x="7782740" y="6513830"/>
                    <a:pt x="7490274" y="6492240"/>
                    <a:pt x="7225714" y="6479540"/>
                  </a:cubicBezTo>
                  <a:cubicBezTo>
                    <a:pt x="6987945" y="6466840"/>
                    <a:pt x="6772503" y="6454140"/>
                    <a:pt x="6549246" y="6443980"/>
                  </a:cubicBezTo>
                  <a:cubicBezTo>
                    <a:pt x="6328221" y="6435090"/>
                    <a:pt x="6118360" y="6427470"/>
                    <a:pt x="5890637" y="6421120"/>
                  </a:cubicBezTo>
                  <a:cubicBezTo>
                    <a:pt x="5641706" y="6413500"/>
                    <a:pt x="5384960" y="6412230"/>
                    <a:pt x="5114819" y="6400800"/>
                  </a:cubicBezTo>
                  <a:cubicBezTo>
                    <a:pt x="4819003" y="6388100"/>
                    <a:pt x="4478536" y="6358890"/>
                    <a:pt x="4187186" y="6347460"/>
                  </a:cubicBezTo>
                  <a:cubicBezTo>
                    <a:pt x="3927092" y="6336030"/>
                    <a:pt x="3688207" y="6336030"/>
                    <a:pt x="3447089" y="6327140"/>
                  </a:cubicBezTo>
                  <a:cubicBezTo>
                    <a:pt x="3217134" y="6319520"/>
                    <a:pt x="3003924" y="6318250"/>
                    <a:pt x="2773969" y="6299200"/>
                  </a:cubicBezTo>
                  <a:cubicBezTo>
                    <a:pt x="2533968" y="6278880"/>
                    <a:pt x="2292850" y="6242050"/>
                    <a:pt x="2036105" y="6207760"/>
                  </a:cubicBezTo>
                  <a:cubicBezTo>
                    <a:pt x="1755917" y="6170930"/>
                    <a:pt x="1446706" y="6153150"/>
                    <a:pt x="1158705" y="6083300"/>
                  </a:cubicBezTo>
                  <a:cubicBezTo>
                    <a:pt x="868470" y="6013450"/>
                    <a:pt x="492282" y="6002020"/>
                    <a:pt x="299165" y="5789930"/>
                  </a:cubicBezTo>
                  <a:cubicBezTo>
                    <a:pt x="102699" y="5572760"/>
                    <a:pt x="1" y="4780280"/>
                    <a:pt x="1" y="4780280"/>
                  </a:cubicBezTo>
                  <a:moveTo>
                    <a:pt x="15777575" y="6414770"/>
                  </a:moveTo>
                  <a:cubicBezTo>
                    <a:pt x="15778690" y="6414770"/>
                    <a:pt x="15778690" y="6414770"/>
                    <a:pt x="15778690" y="6414770"/>
                  </a:cubicBezTo>
                  <a:cubicBezTo>
                    <a:pt x="15778690" y="6414770"/>
                    <a:pt x="15777575" y="6414770"/>
                    <a:pt x="15777575" y="6414770"/>
                  </a:cubicBezTo>
                </a:path>
              </a:pathLst>
            </a:custGeom>
            <a:solidFill>
              <a:srgbClr val="EAEE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807752" y="7991004"/>
            <a:ext cx="15902718" cy="6283643"/>
            <a:chOff x="0" y="0"/>
            <a:chExt cx="16777766" cy="6629400"/>
          </a:xfrm>
        </p:grpSpPr>
        <p:sp>
          <p:nvSpPr>
            <p:cNvPr id="5" name="Freeform 5"/>
            <p:cNvSpPr/>
            <p:nvPr/>
          </p:nvSpPr>
          <p:spPr>
            <a:xfrm>
              <a:off x="44651" y="41910"/>
              <a:ext cx="16689578" cy="6543040"/>
            </a:xfrm>
            <a:custGeom>
              <a:avLst/>
              <a:gdLst/>
              <a:ahLst/>
              <a:cxnLst/>
              <a:rect l="l" t="t" r="r" b="b"/>
              <a:pathLst>
                <a:path w="16689578" h="6543040">
                  <a:moveTo>
                    <a:pt x="0" y="4780280"/>
                  </a:moveTo>
                  <a:cubicBezTo>
                    <a:pt x="351630" y="3957320"/>
                    <a:pt x="468840" y="3752850"/>
                    <a:pt x="588283" y="3567430"/>
                  </a:cubicBezTo>
                  <a:cubicBezTo>
                    <a:pt x="703260" y="3389630"/>
                    <a:pt x="824935" y="3244850"/>
                    <a:pt x="955541" y="3067050"/>
                  </a:cubicBezTo>
                  <a:cubicBezTo>
                    <a:pt x="1105123" y="2865120"/>
                    <a:pt x="1274798" y="2620010"/>
                    <a:pt x="1438892" y="2419350"/>
                  </a:cubicBezTo>
                  <a:cubicBezTo>
                    <a:pt x="1592939" y="2231390"/>
                    <a:pt x="1748103" y="2053590"/>
                    <a:pt x="1908848" y="1896110"/>
                  </a:cubicBezTo>
                  <a:cubicBezTo>
                    <a:pt x="2060663" y="1746250"/>
                    <a:pt x="2211361" y="1617980"/>
                    <a:pt x="2376572" y="1490980"/>
                  </a:cubicBezTo>
                  <a:cubicBezTo>
                    <a:pt x="2549596" y="1358900"/>
                    <a:pt x="2731550" y="1211580"/>
                    <a:pt x="2924667" y="1121410"/>
                  </a:cubicBezTo>
                  <a:cubicBezTo>
                    <a:pt x="3116669" y="1029970"/>
                    <a:pt x="3316484" y="980440"/>
                    <a:pt x="3529694" y="943610"/>
                  </a:cubicBezTo>
                  <a:cubicBezTo>
                    <a:pt x="3762998" y="904240"/>
                    <a:pt x="4039836" y="925830"/>
                    <a:pt x="4269791" y="904240"/>
                  </a:cubicBezTo>
                  <a:cubicBezTo>
                    <a:pt x="4470722" y="886460"/>
                    <a:pt x="4648212" y="882650"/>
                    <a:pt x="4834631" y="833120"/>
                  </a:cubicBezTo>
                  <a:cubicBezTo>
                    <a:pt x="5027749" y="782320"/>
                    <a:pt x="5215285" y="679450"/>
                    <a:pt x="5406169" y="598170"/>
                  </a:cubicBezTo>
                  <a:cubicBezTo>
                    <a:pt x="5597054" y="516890"/>
                    <a:pt x="5775660" y="426720"/>
                    <a:pt x="5979940" y="342900"/>
                  </a:cubicBezTo>
                  <a:cubicBezTo>
                    <a:pt x="6206546" y="250190"/>
                    <a:pt x="6473338" y="124460"/>
                    <a:pt x="6707758" y="69850"/>
                  </a:cubicBezTo>
                  <a:cubicBezTo>
                    <a:pt x="6918736" y="20320"/>
                    <a:pt x="7110737" y="17780"/>
                    <a:pt x="7320598" y="8890"/>
                  </a:cubicBezTo>
                  <a:cubicBezTo>
                    <a:pt x="7542739" y="0"/>
                    <a:pt x="7776042" y="3810"/>
                    <a:pt x="8004881" y="19050"/>
                  </a:cubicBezTo>
                  <a:cubicBezTo>
                    <a:pt x="8238185" y="34290"/>
                    <a:pt x="8486000" y="52070"/>
                    <a:pt x="8709257" y="101600"/>
                  </a:cubicBezTo>
                  <a:cubicBezTo>
                    <a:pt x="8920234" y="149860"/>
                    <a:pt x="9116701" y="217170"/>
                    <a:pt x="9310935" y="306070"/>
                  </a:cubicBezTo>
                  <a:cubicBezTo>
                    <a:pt x="9506285" y="396240"/>
                    <a:pt x="9688239" y="518160"/>
                    <a:pt x="9879124" y="640080"/>
                  </a:cubicBezTo>
                  <a:cubicBezTo>
                    <a:pt x="10077823" y="768350"/>
                    <a:pt x="10285452" y="925830"/>
                    <a:pt x="10478569" y="1059180"/>
                  </a:cubicBezTo>
                  <a:cubicBezTo>
                    <a:pt x="10657175" y="1184910"/>
                    <a:pt x="10819036" y="1313180"/>
                    <a:pt x="10997642" y="1418590"/>
                  </a:cubicBezTo>
                  <a:cubicBezTo>
                    <a:pt x="11172898" y="1522730"/>
                    <a:pt x="11349271" y="1643380"/>
                    <a:pt x="11539040" y="1690370"/>
                  </a:cubicBezTo>
                  <a:cubicBezTo>
                    <a:pt x="11729925" y="1737360"/>
                    <a:pt x="11930857" y="1694180"/>
                    <a:pt x="12140718" y="1696720"/>
                  </a:cubicBezTo>
                  <a:cubicBezTo>
                    <a:pt x="12371789" y="1700530"/>
                    <a:pt x="12632998" y="1686560"/>
                    <a:pt x="12868536" y="1710690"/>
                  </a:cubicBezTo>
                  <a:cubicBezTo>
                    <a:pt x="13096257" y="1733550"/>
                    <a:pt x="13323980" y="1778000"/>
                    <a:pt x="13532726" y="1833880"/>
                  </a:cubicBezTo>
                  <a:cubicBezTo>
                    <a:pt x="13726958" y="1885950"/>
                    <a:pt x="13908913" y="1927860"/>
                    <a:pt x="14081938" y="2025650"/>
                  </a:cubicBezTo>
                  <a:cubicBezTo>
                    <a:pt x="14263893" y="2128520"/>
                    <a:pt x="14444730" y="2265680"/>
                    <a:pt x="14592079" y="2444750"/>
                  </a:cubicBezTo>
                  <a:cubicBezTo>
                    <a:pt x="14753940" y="2640330"/>
                    <a:pt x="14892360" y="2933700"/>
                    <a:pt x="14996175" y="3173730"/>
                  </a:cubicBezTo>
                  <a:cubicBezTo>
                    <a:pt x="15087711" y="3387090"/>
                    <a:pt x="15145758" y="3615690"/>
                    <a:pt x="15199338" y="3806190"/>
                  </a:cubicBezTo>
                  <a:cubicBezTo>
                    <a:pt x="15243989" y="3961130"/>
                    <a:pt x="15223898" y="4116070"/>
                    <a:pt x="15305386" y="4232910"/>
                  </a:cubicBezTo>
                  <a:cubicBezTo>
                    <a:pt x="15402504" y="4373880"/>
                    <a:pt x="15642505" y="4422140"/>
                    <a:pt x="15798785" y="4544060"/>
                  </a:cubicBezTo>
                  <a:cubicBezTo>
                    <a:pt x="15960646" y="4669790"/>
                    <a:pt x="16178322" y="4871720"/>
                    <a:pt x="16259810" y="4980940"/>
                  </a:cubicBezTo>
                  <a:cubicBezTo>
                    <a:pt x="16298880" y="5031740"/>
                    <a:pt x="16303345" y="5080000"/>
                    <a:pt x="16327903" y="5109210"/>
                  </a:cubicBezTo>
                  <a:cubicBezTo>
                    <a:pt x="16345764" y="5132070"/>
                    <a:pt x="16365856" y="5140960"/>
                    <a:pt x="16384835" y="5154930"/>
                  </a:cubicBezTo>
                  <a:cubicBezTo>
                    <a:pt x="16403810" y="5168900"/>
                    <a:pt x="16430602" y="5179060"/>
                    <a:pt x="16445113" y="5191760"/>
                  </a:cubicBezTo>
                  <a:cubicBezTo>
                    <a:pt x="16456275" y="5201920"/>
                    <a:pt x="16459625" y="5213350"/>
                    <a:pt x="16468555" y="5220970"/>
                  </a:cubicBezTo>
                  <a:cubicBezTo>
                    <a:pt x="16477485" y="5229860"/>
                    <a:pt x="16487532" y="5233670"/>
                    <a:pt x="16497578" y="5243830"/>
                  </a:cubicBezTo>
                  <a:cubicBezTo>
                    <a:pt x="16510974" y="5259070"/>
                    <a:pt x="16523252" y="5287010"/>
                    <a:pt x="16537765" y="5307330"/>
                  </a:cubicBezTo>
                  <a:cubicBezTo>
                    <a:pt x="16552277" y="5327650"/>
                    <a:pt x="16574603" y="5346700"/>
                    <a:pt x="16584649" y="5364480"/>
                  </a:cubicBezTo>
                  <a:cubicBezTo>
                    <a:pt x="16592462" y="5377180"/>
                    <a:pt x="16592462" y="5389880"/>
                    <a:pt x="16599161" y="5400040"/>
                  </a:cubicBezTo>
                  <a:cubicBezTo>
                    <a:pt x="16604742" y="5411470"/>
                    <a:pt x="16613673" y="5419090"/>
                    <a:pt x="16619254" y="5431790"/>
                  </a:cubicBezTo>
                  <a:cubicBezTo>
                    <a:pt x="16628184" y="5450840"/>
                    <a:pt x="16632649" y="5482590"/>
                    <a:pt x="16640462" y="5506720"/>
                  </a:cubicBezTo>
                  <a:cubicBezTo>
                    <a:pt x="16648277" y="5530850"/>
                    <a:pt x="16663906" y="5557520"/>
                    <a:pt x="16668369" y="5577840"/>
                  </a:cubicBezTo>
                  <a:cubicBezTo>
                    <a:pt x="16671719" y="5593080"/>
                    <a:pt x="16669487" y="5604510"/>
                    <a:pt x="16671719" y="5617210"/>
                  </a:cubicBezTo>
                  <a:cubicBezTo>
                    <a:pt x="16673950" y="5629910"/>
                    <a:pt x="16680651" y="5640070"/>
                    <a:pt x="16681765" y="5655310"/>
                  </a:cubicBezTo>
                  <a:cubicBezTo>
                    <a:pt x="16685114" y="5675630"/>
                    <a:pt x="16680651" y="5707380"/>
                    <a:pt x="16681765" y="5734050"/>
                  </a:cubicBezTo>
                  <a:cubicBezTo>
                    <a:pt x="16681765" y="5759450"/>
                    <a:pt x="16689579" y="5789930"/>
                    <a:pt x="16687348" y="5811520"/>
                  </a:cubicBezTo>
                  <a:cubicBezTo>
                    <a:pt x="16687348" y="5826760"/>
                    <a:pt x="16681765" y="5836920"/>
                    <a:pt x="16679533" y="5849620"/>
                  </a:cubicBezTo>
                  <a:cubicBezTo>
                    <a:pt x="16678417" y="5862320"/>
                    <a:pt x="16681765" y="5873750"/>
                    <a:pt x="16679533" y="5888990"/>
                  </a:cubicBezTo>
                  <a:cubicBezTo>
                    <a:pt x="16676184" y="5910580"/>
                    <a:pt x="16662788" y="5938520"/>
                    <a:pt x="16656091" y="5962650"/>
                  </a:cubicBezTo>
                  <a:cubicBezTo>
                    <a:pt x="16650510" y="5988050"/>
                    <a:pt x="16648277" y="6019800"/>
                    <a:pt x="16640462" y="6038850"/>
                  </a:cubicBezTo>
                  <a:cubicBezTo>
                    <a:pt x="16635999" y="6052820"/>
                    <a:pt x="16627068" y="6061710"/>
                    <a:pt x="16622601" y="6073140"/>
                  </a:cubicBezTo>
                  <a:cubicBezTo>
                    <a:pt x="16617020" y="6084570"/>
                    <a:pt x="16617020" y="6097270"/>
                    <a:pt x="16611439" y="6109970"/>
                  </a:cubicBezTo>
                  <a:cubicBezTo>
                    <a:pt x="16602510" y="6129020"/>
                    <a:pt x="16581300" y="6150610"/>
                    <a:pt x="16569022" y="6172200"/>
                  </a:cubicBezTo>
                  <a:cubicBezTo>
                    <a:pt x="16555626" y="6192520"/>
                    <a:pt x="16544462" y="6221730"/>
                    <a:pt x="16532184" y="6238240"/>
                  </a:cubicBezTo>
                  <a:cubicBezTo>
                    <a:pt x="16523252" y="6249670"/>
                    <a:pt x="16513207" y="6253480"/>
                    <a:pt x="16505392" y="6263640"/>
                  </a:cubicBezTo>
                  <a:cubicBezTo>
                    <a:pt x="16497578" y="6272530"/>
                    <a:pt x="16494229" y="6283960"/>
                    <a:pt x="16484182" y="6294120"/>
                  </a:cubicBezTo>
                  <a:cubicBezTo>
                    <a:pt x="16470787" y="6309360"/>
                    <a:pt x="16445113" y="6322060"/>
                    <a:pt x="16426136" y="6337300"/>
                  </a:cubicBezTo>
                  <a:cubicBezTo>
                    <a:pt x="16408277" y="6352540"/>
                    <a:pt x="16389298" y="6376670"/>
                    <a:pt x="16373671" y="6386830"/>
                  </a:cubicBezTo>
                  <a:cubicBezTo>
                    <a:pt x="16362509" y="6394450"/>
                    <a:pt x="16351345" y="6395720"/>
                    <a:pt x="16341299" y="6402070"/>
                  </a:cubicBezTo>
                  <a:cubicBezTo>
                    <a:pt x="16331252" y="6407150"/>
                    <a:pt x="16324554" y="6417310"/>
                    <a:pt x="16312276" y="6423660"/>
                  </a:cubicBezTo>
                  <a:cubicBezTo>
                    <a:pt x="16295531" y="6431280"/>
                    <a:pt x="16267625" y="6435090"/>
                    <a:pt x="16245299" y="6442710"/>
                  </a:cubicBezTo>
                  <a:cubicBezTo>
                    <a:pt x="16224089" y="6451600"/>
                    <a:pt x="16199530" y="6466840"/>
                    <a:pt x="16181670" y="6470650"/>
                  </a:cubicBezTo>
                  <a:cubicBezTo>
                    <a:pt x="16168274" y="6474460"/>
                    <a:pt x="16158228" y="6470650"/>
                    <a:pt x="16147065" y="6473190"/>
                  </a:cubicBezTo>
                  <a:cubicBezTo>
                    <a:pt x="16135902" y="6474460"/>
                    <a:pt x="16126971" y="6480810"/>
                    <a:pt x="16113577" y="6482080"/>
                  </a:cubicBezTo>
                  <a:cubicBezTo>
                    <a:pt x="16094600" y="6484620"/>
                    <a:pt x="16067809" y="6477000"/>
                    <a:pt x="16044367" y="6477000"/>
                  </a:cubicBezTo>
                  <a:cubicBezTo>
                    <a:pt x="16022041" y="6477000"/>
                    <a:pt x="15994134" y="6483350"/>
                    <a:pt x="15975157" y="6480810"/>
                  </a:cubicBezTo>
                  <a:cubicBezTo>
                    <a:pt x="15962877" y="6478270"/>
                    <a:pt x="15953948" y="6471920"/>
                    <a:pt x="15942784" y="6469380"/>
                  </a:cubicBezTo>
                  <a:cubicBezTo>
                    <a:pt x="15931622" y="6466840"/>
                    <a:pt x="15920458" y="6470650"/>
                    <a:pt x="15908180" y="6466840"/>
                  </a:cubicBezTo>
                  <a:cubicBezTo>
                    <a:pt x="15889203" y="6461760"/>
                    <a:pt x="15865762" y="6445250"/>
                    <a:pt x="15844551" y="6436360"/>
                  </a:cubicBezTo>
                  <a:cubicBezTo>
                    <a:pt x="15822225" y="6427470"/>
                    <a:pt x="15793202" y="6423660"/>
                    <a:pt x="15778690" y="6414770"/>
                  </a:cubicBezTo>
                  <a:cubicBezTo>
                    <a:pt x="15769760" y="6409690"/>
                    <a:pt x="15768644" y="6402070"/>
                    <a:pt x="15760831" y="6396990"/>
                  </a:cubicBezTo>
                  <a:cubicBezTo>
                    <a:pt x="15749667" y="6389370"/>
                    <a:pt x="15735155" y="6389370"/>
                    <a:pt x="15718412" y="6376670"/>
                  </a:cubicBezTo>
                  <a:cubicBezTo>
                    <a:pt x="15680457" y="6351270"/>
                    <a:pt x="15590038" y="6259830"/>
                    <a:pt x="15563247" y="6223000"/>
                  </a:cubicBezTo>
                  <a:cubicBezTo>
                    <a:pt x="15550969" y="6206490"/>
                    <a:pt x="15553202" y="6196330"/>
                    <a:pt x="15540922" y="6181090"/>
                  </a:cubicBezTo>
                  <a:cubicBezTo>
                    <a:pt x="15519714" y="6150610"/>
                    <a:pt x="15477295" y="6116320"/>
                    <a:pt x="15429293" y="6070600"/>
                  </a:cubicBezTo>
                  <a:cubicBezTo>
                    <a:pt x="15346689" y="5991860"/>
                    <a:pt x="15217199" y="5759450"/>
                    <a:pt x="15088827" y="5756910"/>
                  </a:cubicBezTo>
                  <a:cubicBezTo>
                    <a:pt x="14925849" y="5754370"/>
                    <a:pt x="14729382" y="6136640"/>
                    <a:pt x="14531800" y="6243320"/>
                  </a:cubicBezTo>
                  <a:cubicBezTo>
                    <a:pt x="14349846" y="6341110"/>
                    <a:pt x="14146683" y="6356350"/>
                    <a:pt x="13953564" y="6398260"/>
                  </a:cubicBezTo>
                  <a:cubicBezTo>
                    <a:pt x="13763796" y="6438900"/>
                    <a:pt x="13581841" y="6466840"/>
                    <a:pt x="13384260" y="6489700"/>
                  </a:cubicBezTo>
                  <a:cubicBezTo>
                    <a:pt x="13169933" y="6513830"/>
                    <a:pt x="12941094" y="6529070"/>
                    <a:pt x="12714488" y="6536690"/>
                  </a:cubicBezTo>
                  <a:cubicBezTo>
                    <a:pt x="12482300" y="6543040"/>
                    <a:pt x="12241183" y="6532880"/>
                    <a:pt x="12004531" y="6530340"/>
                  </a:cubicBezTo>
                  <a:cubicBezTo>
                    <a:pt x="11766761" y="6529070"/>
                    <a:pt x="11531226" y="6525260"/>
                    <a:pt x="11291225" y="6523990"/>
                  </a:cubicBezTo>
                  <a:cubicBezTo>
                    <a:pt x="11045642" y="6522720"/>
                    <a:pt x="10795594" y="6523990"/>
                    <a:pt x="10547779" y="6523990"/>
                  </a:cubicBezTo>
                  <a:cubicBezTo>
                    <a:pt x="10299963" y="6523990"/>
                    <a:pt x="10061078" y="6522720"/>
                    <a:pt x="9803217" y="6523990"/>
                  </a:cubicBezTo>
                  <a:cubicBezTo>
                    <a:pt x="9527494" y="6523990"/>
                    <a:pt x="9231678" y="6526530"/>
                    <a:pt x="8943677" y="6526530"/>
                  </a:cubicBezTo>
                  <a:cubicBezTo>
                    <a:pt x="8653443" y="6526530"/>
                    <a:pt x="8356511" y="6530340"/>
                    <a:pt x="8066277" y="6522720"/>
                  </a:cubicBezTo>
                  <a:cubicBezTo>
                    <a:pt x="7782740" y="6513830"/>
                    <a:pt x="7490274" y="6492240"/>
                    <a:pt x="7225714" y="6479540"/>
                  </a:cubicBezTo>
                  <a:cubicBezTo>
                    <a:pt x="6987945" y="6466840"/>
                    <a:pt x="6772503" y="6454140"/>
                    <a:pt x="6549246" y="6443980"/>
                  </a:cubicBezTo>
                  <a:cubicBezTo>
                    <a:pt x="6328221" y="6435090"/>
                    <a:pt x="6118360" y="6427470"/>
                    <a:pt x="5890637" y="6421120"/>
                  </a:cubicBezTo>
                  <a:cubicBezTo>
                    <a:pt x="5641706" y="6413500"/>
                    <a:pt x="5384960" y="6412230"/>
                    <a:pt x="5114819" y="6400800"/>
                  </a:cubicBezTo>
                  <a:cubicBezTo>
                    <a:pt x="4819003" y="6388100"/>
                    <a:pt x="4478536" y="6358890"/>
                    <a:pt x="4187186" y="6347460"/>
                  </a:cubicBezTo>
                  <a:cubicBezTo>
                    <a:pt x="3927092" y="6336030"/>
                    <a:pt x="3688207" y="6336030"/>
                    <a:pt x="3447089" y="6327140"/>
                  </a:cubicBezTo>
                  <a:cubicBezTo>
                    <a:pt x="3217134" y="6319520"/>
                    <a:pt x="3003924" y="6318250"/>
                    <a:pt x="2773969" y="6299200"/>
                  </a:cubicBezTo>
                  <a:cubicBezTo>
                    <a:pt x="2533968" y="6278880"/>
                    <a:pt x="2292850" y="6242050"/>
                    <a:pt x="2036105" y="6207760"/>
                  </a:cubicBezTo>
                  <a:cubicBezTo>
                    <a:pt x="1755917" y="6170930"/>
                    <a:pt x="1446706" y="6153150"/>
                    <a:pt x="1158705" y="6083300"/>
                  </a:cubicBezTo>
                  <a:cubicBezTo>
                    <a:pt x="868470" y="6013450"/>
                    <a:pt x="492282" y="6002020"/>
                    <a:pt x="299165" y="5789930"/>
                  </a:cubicBezTo>
                  <a:cubicBezTo>
                    <a:pt x="102699" y="5572760"/>
                    <a:pt x="1" y="4780280"/>
                    <a:pt x="1" y="4780280"/>
                  </a:cubicBezTo>
                  <a:moveTo>
                    <a:pt x="15777575" y="6414770"/>
                  </a:moveTo>
                  <a:cubicBezTo>
                    <a:pt x="15778690" y="6414770"/>
                    <a:pt x="15778690" y="6414770"/>
                    <a:pt x="15778690" y="6414770"/>
                  </a:cubicBezTo>
                  <a:cubicBezTo>
                    <a:pt x="15778690" y="6414770"/>
                    <a:pt x="15777575" y="6414770"/>
                    <a:pt x="15777575" y="6414770"/>
                  </a:cubicBezTo>
                </a:path>
              </a:pathLst>
            </a:custGeom>
            <a:solidFill>
              <a:srgbClr val="EAEE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3594764" y="4807474"/>
            <a:ext cx="4348022" cy="5749451"/>
          </a:xfrm>
          <a:custGeom>
            <a:avLst/>
            <a:gdLst/>
            <a:ahLst/>
            <a:cxnLst/>
            <a:rect l="l" t="t" r="r" b="b"/>
            <a:pathLst>
              <a:path w="4348022" h="5749451">
                <a:moveTo>
                  <a:pt x="0" y="0"/>
                </a:moveTo>
                <a:lnTo>
                  <a:pt x="4348023" y="0"/>
                </a:lnTo>
                <a:lnTo>
                  <a:pt x="4348023" y="5749451"/>
                </a:lnTo>
                <a:lnTo>
                  <a:pt x="0" y="57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" y="5143500"/>
            <a:ext cx="6097266" cy="5251271"/>
          </a:xfrm>
          <a:custGeom>
            <a:avLst/>
            <a:gdLst/>
            <a:ahLst/>
            <a:cxnLst/>
            <a:rect l="l" t="t" r="r" b="b"/>
            <a:pathLst>
              <a:path w="6097266" h="5251271">
                <a:moveTo>
                  <a:pt x="0" y="0"/>
                </a:moveTo>
                <a:lnTo>
                  <a:pt x="6097266" y="0"/>
                </a:lnTo>
                <a:lnTo>
                  <a:pt x="6097266" y="5251271"/>
                </a:lnTo>
                <a:lnTo>
                  <a:pt x="0" y="5251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158969" y="8804091"/>
            <a:ext cx="325785" cy="1085950"/>
            <a:chOff x="0" y="0"/>
            <a:chExt cx="346710" cy="1155700"/>
          </a:xfrm>
        </p:grpSpPr>
        <p:sp>
          <p:nvSpPr>
            <p:cNvPr id="9" name="Freeform 9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750843" y="9183576"/>
            <a:ext cx="1093110" cy="343685"/>
            <a:chOff x="0" y="0"/>
            <a:chExt cx="1163320" cy="365760"/>
          </a:xfrm>
        </p:grpSpPr>
        <p:sp>
          <p:nvSpPr>
            <p:cNvPr id="11" name="Freeform 11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701819" y="4386649"/>
            <a:ext cx="325785" cy="1085950"/>
            <a:chOff x="0" y="0"/>
            <a:chExt cx="346710" cy="1155700"/>
          </a:xfrm>
        </p:grpSpPr>
        <p:sp>
          <p:nvSpPr>
            <p:cNvPr id="13" name="Freeform 13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293693" y="4766135"/>
            <a:ext cx="1093110" cy="343685"/>
            <a:chOff x="0" y="0"/>
            <a:chExt cx="1163320" cy="365760"/>
          </a:xfrm>
        </p:grpSpPr>
        <p:sp>
          <p:nvSpPr>
            <p:cNvPr id="15" name="Freeform 15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6254098" y="8804091"/>
            <a:ext cx="272526" cy="908419"/>
            <a:chOff x="0" y="0"/>
            <a:chExt cx="346710" cy="1155700"/>
          </a:xfrm>
        </p:grpSpPr>
        <p:sp>
          <p:nvSpPr>
            <p:cNvPr id="17" name="Freeform 17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5912692" y="9121538"/>
            <a:ext cx="914408" cy="287500"/>
            <a:chOff x="0" y="0"/>
            <a:chExt cx="1163320" cy="365760"/>
          </a:xfrm>
        </p:grpSpPr>
        <p:sp>
          <p:nvSpPr>
            <p:cNvPr id="19" name="Freeform 19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4676893" y="4463661"/>
            <a:ext cx="181484" cy="604947"/>
            <a:chOff x="0" y="0"/>
            <a:chExt cx="346710" cy="1155700"/>
          </a:xfrm>
        </p:grpSpPr>
        <p:sp>
          <p:nvSpPr>
            <p:cNvPr id="21" name="Freeform 21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4449539" y="4675060"/>
            <a:ext cx="608936" cy="191456"/>
            <a:chOff x="0" y="0"/>
            <a:chExt cx="1163320" cy="365760"/>
          </a:xfrm>
        </p:grpSpPr>
        <p:sp>
          <p:nvSpPr>
            <p:cNvPr id="23" name="Freeform 23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4521567" y="5359565"/>
            <a:ext cx="284292" cy="947639"/>
            <a:chOff x="0" y="0"/>
            <a:chExt cx="346710" cy="1155700"/>
          </a:xfrm>
        </p:grpSpPr>
        <p:sp>
          <p:nvSpPr>
            <p:cNvPr id="25" name="Freeform 25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4165422" y="5690718"/>
            <a:ext cx="953887" cy="299912"/>
            <a:chOff x="0" y="0"/>
            <a:chExt cx="1163320" cy="365760"/>
          </a:xfrm>
        </p:grpSpPr>
        <p:sp>
          <p:nvSpPr>
            <p:cNvPr id="27" name="Freeform 27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4676893" y="3585905"/>
            <a:ext cx="8552750" cy="393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8"/>
              </a:lnSpc>
            </a:pPr>
            <a:r>
              <a:rPr lang="en-US" sz="38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- Gunakan bahasa sederhana</a:t>
            </a:r>
          </a:p>
          <a:p>
            <a:pPr algn="ctr">
              <a:lnSpc>
                <a:spcPts val="6278"/>
              </a:lnSpc>
            </a:pPr>
            <a:r>
              <a:rPr lang="en-US" sz="38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- Validasi perasaan pasien</a:t>
            </a:r>
          </a:p>
          <a:p>
            <a:pPr algn="ctr">
              <a:lnSpc>
                <a:spcPts val="6278"/>
              </a:lnSpc>
            </a:pPr>
            <a:r>
              <a:rPr lang="en-US" sz="38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- Sesuaikan dengan budaya</a:t>
            </a:r>
          </a:p>
          <a:p>
            <a:pPr algn="ctr">
              <a:lnSpc>
                <a:spcPts val="6278"/>
              </a:lnSpc>
            </a:pPr>
            <a:r>
              <a:rPr lang="en-US" sz="3899">
                <a:solidFill>
                  <a:srgbClr val="576799"/>
                </a:solidFill>
                <a:latin typeface="Coco Gothic"/>
                <a:ea typeface="Coco Gothic"/>
                <a:cs typeface="Coco Gothic"/>
                <a:sym typeface="Coco Gothic"/>
              </a:rPr>
              <a:t>- Edukasi tertulis/visual</a:t>
            </a:r>
          </a:p>
          <a:p>
            <a:pPr algn="ctr">
              <a:lnSpc>
                <a:spcPts val="6278"/>
              </a:lnSpc>
            </a:pPr>
            <a:endParaRPr lang="en-US" sz="3899">
              <a:solidFill>
                <a:srgbClr val="576799"/>
              </a:solidFill>
              <a:latin typeface="Coco Gothic"/>
              <a:ea typeface="Coco Gothic"/>
              <a:cs typeface="Coco Gothic"/>
              <a:sym typeface="Coco Goth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97779" y="979696"/>
            <a:ext cx="12292442" cy="189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>
                <a:solidFill>
                  <a:srgbClr val="576799"/>
                </a:solidFill>
                <a:latin typeface="Brick Sans"/>
                <a:ea typeface="Brick Sans"/>
                <a:cs typeface="Brick Sans"/>
                <a:sym typeface="Brick Sans"/>
              </a:rPr>
              <a:t>Strategi Mengatasi Hambatan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648" y="3061655"/>
            <a:ext cx="5352851" cy="7539226"/>
          </a:xfrm>
          <a:custGeom>
            <a:avLst/>
            <a:gdLst/>
            <a:ahLst/>
            <a:cxnLst/>
            <a:rect l="l" t="t" r="r" b="b"/>
            <a:pathLst>
              <a:path w="5352851" h="7539226">
                <a:moveTo>
                  <a:pt x="0" y="0"/>
                </a:moveTo>
                <a:lnTo>
                  <a:pt x="5352850" y="0"/>
                </a:lnTo>
                <a:lnTo>
                  <a:pt x="5352850" y="7539227"/>
                </a:lnTo>
                <a:lnTo>
                  <a:pt x="0" y="7539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84365" y="6219719"/>
            <a:ext cx="325785" cy="1085950"/>
            <a:chOff x="0" y="0"/>
            <a:chExt cx="346710" cy="1155700"/>
          </a:xfrm>
        </p:grpSpPr>
        <p:sp>
          <p:nvSpPr>
            <p:cNvPr id="4" name="Freeform 4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6876239" y="6599205"/>
            <a:ext cx="1093110" cy="343685"/>
            <a:chOff x="0" y="0"/>
            <a:chExt cx="1163320" cy="365760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06089" y="1633647"/>
            <a:ext cx="325785" cy="1085950"/>
            <a:chOff x="0" y="0"/>
            <a:chExt cx="346710" cy="1155700"/>
          </a:xfrm>
        </p:grpSpPr>
        <p:sp>
          <p:nvSpPr>
            <p:cNvPr id="8" name="Freeform 8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697963" y="2013133"/>
            <a:ext cx="1093110" cy="343685"/>
            <a:chOff x="0" y="0"/>
            <a:chExt cx="1163320" cy="365760"/>
          </a:xfrm>
        </p:grpSpPr>
        <p:sp>
          <p:nvSpPr>
            <p:cNvPr id="10" name="Freeform 10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576799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6865215" y="8804091"/>
            <a:ext cx="272526" cy="908419"/>
            <a:chOff x="0" y="0"/>
            <a:chExt cx="346710" cy="1155700"/>
          </a:xfrm>
        </p:grpSpPr>
        <p:sp>
          <p:nvSpPr>
            <p:cNvPr id="12" name="Freeform 12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523810" y="9121538"/>
            <a:ext cx="914408" cy="287500"/>
            <a:chOff x="0" y="0"/>
            <a:chExt cx="1163320" cy="365760"/>
          </a:xfrm>
        </p:grpSpPr>
        <p:sp>
          <p:nvSpPr>
            <p:cNvPr id="14" name="Freeform 14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818DB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7138502" y="1022465"/>
            <a:ext cx="284292" cy="947639"/>
            <a:chOff x="0" y="0"/>
            <a:chExt cx="346710" cy="1155700"/>
          </a:xfrm>
        </p:grpSpPr>
        <p:sp>
          <p:nvSpPr>
            <p:cNvPr id="16" name="Freeform 16"/>
            <p:cNvSpPr/>
            <p:nvPr/>
          </p:nvSpPr>
          <p:spPr>
            <a:xfrm>
              <a:off x="16510" y="46990"/>
              <a:ext cx="281940" cy="1060450"/>
            </a:xfrm>
            <a:custGeom>
              <a:avLst/>
              <a:gdLst/>
              <a:ahLst/>
              <a:cxnLst/>
              <a:rect l="l" t="t" r="r" b="b"/>
              <a:pathLst>
                <a:path w="281940" h="1060450">
                  <a:moveTo>
                    <a:pt x="278130" y="124460"/>
                  </a:moveTo>
                  <a:cubicBezTo>
                    <a:pt x="267970" y="994410"/>
                    <a:pt x="264160" y="998220"/>
                    <a:pt x="254000" y="1009650"/>
                  </a:cubicBezTo>
                  <a:cubicBezTo>
                    <a:pt x="240030" y="1024890"/>
                    <a:pt x="213360" y="1046480"/>
                    <a:pt x="189230" y="1054100"/>
                  </a:cubicBezTo>
                  <a:cubicBezTo>
                    <a:pt x="166370" y="1060450"/>
                    <a:pt x="134620" y="1057910"/>
                    <a:pt x="111760" y="1049020"/>
                  </a:cubicBezTo>
                  <a:cubicBezTo>
                    <a:pt x="88900" y="1040130"/>
                    <a:pt x="64770" y="1019810"/>
                    <a:pt x="52070" y="998220"/>
                  </a:cubicBezTo>
                  <a:cubicBezTo>
                    <a:pt x="39370" y="976630"/>
                    <a:pt x="34290" y="942340"/>
                    <a:pt x="34290" y="922020"/>
                  </a:cubicBezTo>
                  <a:cubicBezTo>
                    <a:pt x="35560" y="906780"/>
                    <a:pt x="38100" y="896620"/>
                    <a:pt x="45720" y="883920"/>
                  </a:cubicBezTo>
                  <a:cubicBezTo>
                    <a:pt x="55880" y="864870"/>
                    <a:pt x="77470" y="838200"/>
                    <a:pt x="99060" y="826770"/>
                  </a:cubicBezTo>
                  <a:cubicBezTo>
                    <a:pt x="120650" y="815340"/>
                    <a:pt x="152400" y="810260"/>
                    <a:pt x="176530" y="814070"/>
                  </a:cubicBezTo>
                  <a:cubicBezTo>
                    <a:pt x="200660" y="817880"/>
                    <a:pt x="229870" y="836930"/>
                    <a:pt x="246380" y="850900"/>
                  </a:cubicBezTo>
                  <a:cubicBezTo>
                    <a:pt x="256540" y="861060"/>
                    <a:pt x="262890" y="869950"/>
                    <a:pt x="267970" y="883920"/>
                  </a:cubicBezTo>
                  <a:cubicBezTo>
                    <a:pt x="275590" y="902970"/>
                    <a:pt x="281940" y="937260"/>
                    <a:pt x="276860" y="961390"/>
                  </a:cubicBezTo>
                  <a:cubicBezTo>
                    <a:pt x="271780" y="985520"/>
                    <a:pt x="255270" y="1012190"/>
                    <a:pt x="236220" y="1028700"/>
                  </a:cubicBezTo>
                  <a:cubicBezTo>
                    <a:pt x="217170" y="1045210"/>
                    <a:pt x="184150" y="1055370"/>
                    <a:pt x="163830" y="1057910"/>
                  </a:cubicBezTo>
                  <a:cubicBezTo>
                    <a:pt x="148590" y="1060450"/>
                    <a:pt x="138430" y="1059180"/>
                    <a:pt x="124460" y="1054100"/>
                  </a:cubicBezTo>
                  <a:cubicBezTo>
                    <a:pt x="104140" y="1046480"/>
                    <a:pt x="73660" y="1028700"/>
                    <a:pt x="58420" y="1009650"/>
                  </a:cubicBezTo>
                  <a:cubicBezTo>
                    <a:pt x="44450" y="989330"/>
                    <a:pt x="40640" y="974090"/>
                    <a:pt x="34290" y="934720"/>
                  </a:cubicBezTo>
                  <a:cubicBezTo>
                    <a:pt x="13970" y="807720"/>
                    <a:pt x="0" y="218440"/>
                    <a:pt x="39370" y="95250"/>
                  </a:cubicBezTo>
                  <a:cubicBezTo>
                    <a:pt x="52070" y="55880"/>
                    <a:pt x="66040" y="39370"/>
                    <a:pt x="87630" y="24130"/>
                  </a:cubicBezTo>
                  <a:cubicBezTo>
                    <a:pt x="110490" y="8890"/>
                    <a:pt x="144780" y="0"/>
                    <a:pt x="171450" y="3810"/>
                  </a:cubicBezTo>
                  <a:cubicBezTo>
                    <a:pt x="198120" y="6350"/>
                    <a:pt x="229870" y="24130"/>
                    <a:pt x="247650" y="43180"/>
                  </a:cubicBezTo>
                  <a:cubicBezTo>
                    <a:pt x="265430" y="63500"/>
                    <a:pt x="278130" y="124460"/>
                    <a:pt x="278130" y="1244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6782356" y="1353618"/>
            <a:ext cx="953887" cy="299912"/>
            <a:chOff x="0" y="0"/>
            <a:chExt cx="1163320" cy="365760"/>
          </a:xfrm>
        </p:grpSpPr>
        <p:sp>
          <p:nvSpPr>
            <p:cNvPr id="18" name="Freeform 18"/>
            <p:cNvSpPr/>
            <p:nvPr/>
          </p:nvSpPr>
          <p:spPr>
            <a:xfrm>
              <a:off x="48260" y="48260"/>
              <a:ext cx="1070610" cy="293370"/>
            </a:xfrm>
            <a:custGeom>
              <a:avLst/>
              <a:gdLst/>
              <a:ahLst/>
              <a:cxnLst/>
              <a:rect l="l" t="t" r="r" b="b"/>
              <a:pathLst>
                <a:path w="1070610" h="293370">
                  <a:moveTo>
                    <a:pt x="125730" y="10160"/>
                  </a:moveTo>
                  <a:cubicBezTo>
                    <a:pt x="1000760" y="13970"/>
                    <a:pt x="1004570" y="17780"/>
                    <a:pt x="1017270" y="29210"/>
                  </a:cubicBezTo>
                  <a:cubicBezTo>
                    <a:pt x="1033780" y="43180"/>
                    <a:pt x="1056640" y="72390"/>
                    <a:pt x="1064260" y="99060"/>
                  </a:cubicBezTo>
                  <a:cubicBezTo>
                    <a:pt x="1070610" y="124460"/>
                    <a:pt x="1069340" y="158750"/>
                    <a:pt x="1059180" y="182880"/>
                  </a:cubicBezTo>
                  <a:cubicBezTo>
                    <a:pt x="1049020" y="208280"/>
                    <a:pt x="1023620" y="233680"/>
                    <a:pt x="1004570" y="247650"/>
                  </a:cubicBezTo>
                  <a:cubicBezTo>
                    <a:pt x="991870" y="256540"/>
                    <a:pt x="980440" y="260350"/>
                    <a:pt x="965200" y="262890"/>
                  </a:cubicBezTo>
                  <a:cubicBezTo>
                    <a:pt x="942340" y="266700"/>
                    <a:pt x="905510" y="265430"/>
                    <a:pt x="881380" y="254000"/>
                  </a:cubicBezTo>
                  <a:cubicBezTo>
                    <a:pt x="857250" y="242570"/>
                    <a:pt x="831850" y="219710"/>
                    <a:pt x="819150" y="195580"/>
                  </a:cubicBezTo>
                  <a:cubicBezTo>
                    <a:pt x="807720" y="172720"/>
                    <a:pt x="801370" y="138430"/>
                    <a:pt x="806450" y="113030"/>
                  </a:cubicBezTo>
                  <a:cubicBezTo>
                    <a:pt x="810260" y="86360"/>
                    <a:pt x="826770" y="55880"/>
                    <a:pt x="845820" y="38100"/>
                  </a:cubicBezTo>
                  <a:cubicBezTo>
                    <a:pt x="864870" y="19050"/>
                    <a:pt x="895350" y="5080"/>
                    <a:pt x="922020" y="2540"/>
                  </a:cubicBezTo>
                  <a:cubicBezTo>
                    <a:pt x="948690" y="0"/>
                    <a:pt x="984250" y="10160"/>
                    <a:pt x="1004570" y="20320"/>
                  </a:cubicBezTo>
                  <a:cubicBezTo>
                    <a:pt x="1019810" y="27940"/>
                    <a:pt x="1028700" y="38100"/>
                    <a:pt x="1037590" y="48260"/>
                  </a:cubicBezTo>
                  <a:cubicBezTo>
                    <a:pt x="1046480" y="59690"/>
                    <a:pt x="1055370" y="69850"/>
                    <a:pt x="1059180" y="85090"/>
                  </a:cubicBezTo>
                  <a:cubicBezTo>
                    <a:pt x="1066800" y="106680"/>
                    <a:pt x="1070610" y="143510"/>
                    <a:pt x="1064260" y="168910"/>
                  </a:cubicBezTo>
                  <a:cubicBezTo>
                    <a:pt x="1056640" y="195580"/>
                    <a:pt x="1037590" y="223520"/>
                    <a:pt x="1017270" y="238760"/>
                  </a:cubicBezTo>
                  <a:cubicBezTo>
                    <a:pt x="995680" y="255270"/>
                    <a:pt x="977900" y="260350"/>
                    <a:pt x="935990" y="266700"/>
                  </a:cubicBezTo>
                  <a:cubicBezTo>
                    <a:pt x="805180" y="287020"/>
                    <a:pt x="220980" y="293370"/>
                    <a:pt x="96520" y="254000"/>
                  </a:cubicBezTo>
                  <a:cubicBezTo>
                    <a:pt x="55880" y="241300"/>
                    <a:pt x="39370" y="226060"/>
                    <a:pt x="24130" y="204470"/>
                  </a:cubicBezTo>
                  <a:cubicBezTo>
                    <a:pt x="8890" y="181610"/>
                    <a:pt x="0" y="146050"/>
                    <a:pt x="2540" y="119380"/>
                  </a:cubicBezTo>
                  <a:cubicBezTo>
                    <a:pt x="6350" y="91440"/>
                    <a:pt x="22860" y="59690"/>
                    <a:pt x="43180" y="41910"/>
                  </a:cubicBezTo>
                  <a:cubicBezTo>
                    <a:pt x="64770" y="22860"/>
                    <a:pt x="125730" y="10160"/>
                    <a:pt x="125730" y="10160"/>
                  </a:cubicBezTo>
                </a:path>
              </a:pathLst>
            </a:custGeom>
            <a:solidFill>
              <a:srgbClr val="A7B1D6"/>
            </a:solidFill>
            <a:ln cap="sq">
              <a:noFill/>
              <a:prstDash val="solid"/>
              <a:miter/>
            </a:ln>
          </p:spPr>
        </p:sp>
      </p:grpSp>
      <p:sp>
        <p:nvSpPr>
          <p:cNvPr id="19" name="TextBox 19"/>
          <p:cNvSpPr txBox="1"/>
          <p:nvPr/>
        </p:nvSpPr>
        <p:spPr>
          <a:xfrm>
            <a:off x="1791073" y="478413"/>
            <a:ext cx="14705855" cy="95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6"/>
              </a:lnSpc>
            </a:pPr>
            <a:r>
              <a:rPr lang="en-US" sz="5347">
                <a:solidFill>
                  <a:srgbClr val="576799"/>
                </a:solidFill>
                <a:latin typeface="Brick Sans"/>
                <a:ea typeface="Brick Sans"/>
                <a:cs typeface="Brick Sans"/>
                <a:sym typeface="Brick Sans"/>
              </a:rPr>
              <a:t>Model Komunikasi yang Baik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32498" y="3431213"/>
            <a:ext cx="620132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i="1">
                <a:solidFill>
                  <a:srgbClr val="576799"/>
                </a:solidFill>
                <a:latin typeface="Coco Gothic Bold Italics"/>
                <a:ea typeface="Coco Gothic Bold Italics"/>
                <a:cs typeface="Coco Gothic Bold Italics"/>
                <a:sym typeface="Coco Gothic Bold Italics"/>
              </a:rPr>
              <a:t>Patient-centered care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23810" y="4425950"/>
            <a:ext cx="6201322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i="1">
                <a:solidFill>
                  <a:srgbClr val="576799"/>
                </a:solidFill>
                <a:latin typeface="Coco Gothic Bold Italics"/>
                <a:ea typeface="Coco Gothic Bold Italics"/>
                <a:cs typeface="Coco Gothic Bold Italics"/>
                <a:sym typeface="Coco Gothic Bold Italics"/>
              </a:rPr>
              <a:t>Shared decision making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38218" y="5419725"/>
            <a:ext cx="719284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76799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Pendekatan biopsikososial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33159" y="6413500"/>
            <a:ext cx="7192840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76799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Kolaborasi tim kesehatan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223</Words>
  <Application>Microsoft Office PowerPoint</Application>
  <PresentationFormat>Kustom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11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13</vt:i4>
      </vt:variant>
    </vt:vector>
  </HeadingPairs>
  <TitlesOfParts>
    <vt:vector size="25" baseType="lpstr">
      <vt:lpstr>Calibri</vt:lpstr>
      <vt:lpstr>Brick Sans</vt:lpstr>
      <vt:lpstr>Coco Gothic Bold Italics</vt:lpstr>
      <vt:lpstr>Coco Gothic Bold</vt:lpstr>
      <vt:lpstr>TAN Nimbus</vt:lpstr>
      <vt:lpstr>Public Sans</vt:lpstr>
      <vt:lpstr>Arimo</vt:lpstr>
      <vt:lpstr>Arial</vt:lpstr>
      <vt:lpstr>Public Sans Bold</vt:lpstr>
      <vt:lpstr>Coco Gothic</vt:lpstr>
      <vt:lpstr>Coco Gothic Italics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penyuluhan dr Anna Sp.PD</dc:title>
  <cp:lastModifiedBy>aji santosa</cp:lastModifiedBy>
  <cp:revision>2</cp:revision>
  <dcterms:created xsi:type="dcterms:W3CDTF">2006-08-16T00:00:00Z</dcterms:created>
  <dcterms:modified xsi:type="dcterms:W3CDTF">2025-09-19T12:32:05Z</dcterms:modified>
  <dc:identifier>DAGyj8BjPK4</dc:identifier>
</cp:coreProperties>
</file>