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422" r:id="rId3"/>
    <p:sldId id="1583" r:id="rId4"/>
    <p:sldId id="1686" r:id="rId5"/>
    <p:sldId id="1668" r:id="rId6"/>
    <p:sldId id="1614" r:id="rId7"/>
    <p:sldId id="1685" r:id="rId8"/>
    <p:sldId id="374" r:id="rId9"/>
  </p:sldIdLst>
  <p:sldSz cx="9144000" cy="5143500" type="screen16x9"/>
  <p:notesSz cx="6858000" cy="9144000"/>
  <p:embeddedFontLst>
    <p:embeddedFont>
      <p:font typeface="Advent Pro" panose="020B0604020202020204" charset="0"/>
      <p:regular r:id="rId11"/>
      <p:bold r:id="rId12"/>
      <p:italic r:id="rId13"/>
      <p:boldItalic r:id="rId14"/>
    </p:embeddedFon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Calisto MT" panose="02040603050505030304" pitchFamily="18" charset="0"/>
      <p:regular r:id="rId19"/>
      <p:bold r:id="rId20"/>
      <p:italic r:id="rId21"/>
      <p:boldItalic r:id="rId22"/>
    </p:embeddedFont>
    <p:embeddedFont>
      <p:font typeface="Vig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1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327195-D841-4464-8D5F-919166810509}">
  <a:tblStyle styleId="{3A327195-D841-4464-8D5F-9191668105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Gaya Tema 1 - Akse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Gaya Terang 2 - Akse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Gaya Medium 2 - Akse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Gaya Terang 3 - Akse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Gaya Gelap 1 - Akse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Gaya Medium 4 - Akse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Gaya Tema 2 - Akse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Gaya Medium 4 - Akse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Tanpa Gaya, Tanpa Kis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Gaya Tema 1 - Akse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Gaya Tema 1 - Akse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Gaya Tema 1 - Akse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Gaya Medium 1 - Akse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74694" autoAdjust="0"/>
  </p:normalViewPr>
  <p:slideViewPr>
    <p:cSldViewPr snapToGrid="0">
      <p:cViewPr>
        <p:scale>
          <a:sx n="100" d="100"/>
          <a:sy n="100" d="100"/>
        </p:scale>
        <p:origin x="204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pen insulin dan </a:t>
            </a:r>
            <a:r>
              <a:rPr lang="en-US" dirty="0" err="1"/>
              <a:t>jarum</a:t>
            </a:r>
            <a:r>
              <a:rPr lang="en-US" dirty="0"/>
              <a:t> insulin yang </a:t>
            </a:r>
            <a:r>
              <a:rPr lang="en-US" dirty="0" err="1"/>
              <a:t>terpisah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8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Font typeface="Symbol" pitchFamily="2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E0BE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15125" y="1286775"/>
            <a:ext cx="3713400" cy="28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5000"/>
              <a:buNone/>
              <a:defRPr sz="6000">
                <a:solidFill>
                  <a:srgbClr val="F3E0B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4114913"/>
            <a:ext cx="4991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1600"/>
              <a:buNone/>
              <a:defRPr>
                <a:solidFill>
                  <a:srgbClr val="F3E0B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56869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393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35525"/>
            <a:ext cx="7704000" cy="3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616862" y="5125789"/>
            <a:ext cx="59185" cy="35630"/>
          </a:xfrm>
          <a:custGeom>
            <a:avLst/>
            <a:gdLst/>
            <a:ahLst/>
            <a:cxnLst/>
            <a:rect l="l" t="t" r="r" b="b"/>
            <a:pathLst>
              <a:path w="397" h="239" extrusionOk="0">
                <a:moveTo>
                  <a:pt x="59" y="1"/>
                </a:moveTo>
                <a:cubicBezTo>
                  <a:pt x="40" y="1"/>
                  <a:pt x="20" y="21"/>
                  <a:pt x="10" y="60"/>
                </a:cubicBezTo>
                <a:cubicBezTo>
                  <a:pt x="0" y="140"/>
                  <a:pt x="50" y="199"/>
                  <a:pt x="149" y="228"/>
                </a:cubicBezTo>
                <a:cubicBezTo>
                  <a:pt x="189" y="239"/>
                  <a:pt x="218" y="239"/>
                  <a:pt x="248" y="239"/>
                </a:cubicBezTo>
                <a:cubicBezTo>
                  <a:pt x="288" y="239"/>
                  <a:pt x="317" y="239"/>
                  <a:pt x="337" y="209"/>
                </a:cubicBezTo>
                <a:cubicBezTo>
                  <a:pt x="396" y="159"/>
                  <a:pt x="337" y="120"/>
                  <a:pt x="277" y="90"/>
                </a:cubicBezTo>
                <a:cubicBezTo>
                  <a:pt x="238" y="70"/>
                  <a:pt x="198" y="60"/>
                  <a:pt x="149" y="41"/>
                </a:cubicBezTo>
                <a:cubicBezTo>
                  <a:pt x="119" y="21"/>
                  <a:pt x="90" y="1"/>
                  <a:pt x="59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3053695" y="5140547"/>
            <a:ext cx="28176" cy="28176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00" y="1"/>
                </a:moveTo>
                <a:cubicBezTo>
                  <a:pt x="30" y="10"/>
                  <a:pt x="10" y="60"/>
                  <a:pt x="1" y="100"/>
                </a:cubicBezTo>
                <a:cubicBezTo>
                  <a:pt x="1" y="140"/>
                  <a:pt x="10" y="189"/>
                  <a:pt x="80" y="189"/>
                </a:cubicBezTo>
                <a:lnTo>
                  <a:pt x="90" y="189"/>
                </a:lnTo>
                <a:cubicBezTo>
                  <a:pt x="159" y="189"/>
                  <a:pt x="179" y="140"/>
                  <a:pt x="189" y="90"/>
                </a:cubicBezTo>
                <a:cubicBezTo>
                  <a:pt x="179" y="50"/>
                  <a:pt x="169" y="1"/>
                  <a:pt x="10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062760" y="5131752"/>
            <a:ext cx="34139" cy="28176"/>
          </a:xfrm>
          <a:custGeom>
            <a:avLst/>
            <a:gdLst/>
            <a:ahLst/>
            <a:cxnLst/>
            <a:rect l="l" t="t" r="r" b="b"/>
            <a:pathLst>
              <a:path w="229" h="189" extrusionOk="0">
                <a:moveTo>
                  <a:pt x="219" y="1"/>
                </a:moveTo>
                <a:cubicBezTo>
                  <a:pt x="139" y="50"/>
                  <a:pt x="20" y="80"/>
                  <a:pt x="1" y="179"/>
                </a:cubicBezTo>
                <a:cubicBezTo>
                  <a:pt x="1" y="179"/>
                  <a:pt x="11" y="188"/>
                  <a:pt x="20" y="188"/>
                </a:cubicBezTo>
                <a:cubicBezTo>
                  <a:pt x="150" y="159"/>
                  <a:pt x="189" y="80"/>
                  <a:pt x="229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67422" y="5184973"/>
            <a:ext cx="19380" cy="13268"/>
          </a:xfrm>
          <a:custGeom>
            <a:avLst/>
            <a:gdLst/>
            <a:ahLst/>
            <a:cxnLst/>
            <a:rect l="l" t="t" r="r" b="b"/>
            <a:pathLst>
              <a:path w="130" h="89" extrusionOk="0">
                <a:moveTo>
                  <a:pt x="40" y="0"/>
                </a:moveTo>
                <a:cubicBezTo>
                  <a:pt x="11" y="0"/>
                  <a:pt x="1" y="20"/>
                  <a:pt x="11" y="40"/>
                </a:cubicBezTo>
                <a:cubicBezTo>
                  <a:pt x="20" y="69"/>
                  <a:pt x="40" y="89"/>
                  <a:pt x="80" y="89"/>
                </a:cubicBezTo>
                <a:lnTo>
                  <a:pt x="90" y="89"/>
                </a:lnTo>
                <a:cubicBezTo>
                  <a:pt x="119" y="79"/>
                  <a:pt x="130" y="60"/>
                  <a:pt x="119" y="40"/>
                </a:cubicBezTo>
                <a:cubicBezTo>
                  <a:pt x="110" y="10"/>
                  <a:pt x="90" y="0"/>
                  <a:pt x="51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089296" y="5111030"/>
            <a:ext cx="20871" cy="20871"/>
          </a:xfrm>
          <a:custGeom>
            <a:avLst/>
            <a:gdLst/>
            <a:ahLst/>
            <a:cxnLst/>
            <a:rect l="l" t="t" r="r" b="b"/>
            <a:pathLst>
              <a:path w="140" h="140" extrusionOk="0">
                <a:moveTo>
                  <a:pt x="51" y="1"/>
                </a:moveTo>
                <a:cubicBezTo>
                  <a:pt x="1" y="40"/>
                  <a:pt x="31" y="80"/>
                  <a:pt x="41" y="120"/>
                </a:cubicBezTo>
                <a:lnTo>
                  <a:pt x="41" y="140"/>
                </a:lnTo>
                <a:lnTo>
                  <a:pt x="51" y="140"/>
                </a:lnTo>
                <a:cubicBezTo>
                  <a:pt x="91" y="100"/>
                  <a:pt x="140" y="70"/>
                  <a:pt x="100" y="10"/>
                </a:cubicBezTo>
                <a:cubicBezTo>
                  <a:pt x="91" y="10"/>
                  <a:pt x="71" y="1"/>
                  <a:pt x="6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584362" y="5168575"/>
            <a:ext cx="16399" cy="13566"/>
          </a:xfrm>
          <a:custGeom>
            <a:avLst/>
            <a:gdLst/>
            <a:ahLst/>
            <a:cxnLst/>
            <a:rect l="l" t="t" r="r" b="b"/>
            <a:pathLst>
              <a:path w="110" h="91" extrusionOk="0">
                <a:moveTo>
                  <a:pt x="30" y="1"/>
                </a:moveTo>
                <a:cubicBezTo>
                  <a:pt x="10" y="1"/>
                  <a:pt x="0" y="11"/>
                  <a:pt x="10" y="31"/>
                </a:cubicBezTo>
                <a:cubicBezTo>
                  <a:pt x="10" y="60"/>
                  <a:pt x="30" y="80"/>
                  <a:pt x="79" y="90"/>
                </a:cubicBezTo>
                <a:cubicBezTo>
                  <a:pt x="99" y="90"/>
                  <a:pt x="109" y="71"/>
                  <a:pt x="99" y="60"/>
                </a:cubicBezTo>
                <a:cubicBezTo>
                  <a:pt x="90" y="31"/>
                  <a:pt x="79" y="1"/>
                  <a:pt x="3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3764061" y="5100743"/>
            <a:ext cx="10585" cy="8945"/>
          </a:xfrm>
          <a:custGeom>
            <a:avLst/>
            <a:gdLst/>
            <a:ahLst/>
            <a:cxnLst/>
            <a:rect l="l" t="t" r="r" b="b"/>
            <a:pathLst>
              <a:path w="71" h="60" extrusionOk="0">
                <a:moveTo>
                  <a:pt x="30" y="0"/>
                </a:moveTo>
                <a:cubicBezTo>
                  <a:pt x="20" y="0"/>
                  <a:pt x="0" y="10"/>
                  <a:pt x="11" y="20"/>
                </a:cubicBezTo>
                <a:cubicBezTo>
                  <a:pt x="11" y="40"/>
                  <a:pt x="20" y="50"/>
                  <a:pt x="30" y="60"/>
                </a:cubicBezTo>
                <a:lnTo>
                  <a:pt x="40" y="60"/>
                </a:lnTo>
                <a:cubicBezTo>
                  <a:pt x="60" y="60"/>
                  <a:pt x="70" y="50"/>
                  <a:pt x="70" y="40"/>
                </a:cubicBezTo>
                <a:cubicBezTo>
                  <a:pt x="70" y="30"/>
                  <a:pt x="60" y="10"/>
                  <a:pt x="50" y="10"/>
                </a:cubicBezTo>
                <a:cubicBezTo>
                  <a:pt x="40" y="0"/>
                  <a:pt x="40" y="0"/>
                  <a:pt x="3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2792357" y="5162760"/>
            <a:ext cx="13417" cy="7603"/>
          </a:xfrm>
          <a:custGeom>
            <a:avLst/>
            <a:gdLst/>
            <a:ahLst/>
            <a:cxnLst/>
            <a:rect l="l" t="t" r="r" b="b"/>
            <a:pathLst>
              <a:path w="90" h="51" extrusionOk="0">
                <a:moveTo>
                  <a:pt x="40" y="0"/>
                </a:moveTo>
                <a:cubicBezTo>
                  <a:pt x="20" y="0"/>
                  <a:pt x="11" y="0"/>
                  <a:pt x="0" y="20"/>
                </a:cubicBezTo>
                <a:cubicBezTo>
                  <a:pt x="0" y="30"/>
                  <a:pt x="11" y="40"/>
                  <a:pt x="30" y="50"/>
                </a:cubicBezTo>
                <a:lnTo>
                  <a:pt x="50" y="50"/>
                </a:lnTo>
                <a:cubicBezTo>
                  <a:pt x="70" y="50"/>
                  <a:pt x="79" y="40"/>
                  <a:pt x="90" y="30"/>
                </a:cubicBezTo>
                <a:cubicBezTo>
                  <a:pt x="79" y="20"/>
                  <a:pt x="79" y="0"/>
                  <a:pt x="7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83341" y="5115502"/>
            <a:ext cx="10436" cy="7603"/>
          </a:xfrm>
          <a:custGeom>
            <a:avLst/>
            <a:gdLst/>
            <a:ahLst/>
            <a:cxnLst/>
            <a:rect l="l" t="t" r="r" b="b"/>
            <a:pathLst>
              <a:path w="70" h="51" extrusionOk="0">
                <a:moveTo>
                  <a:pt x="20" y="0"/>
                </a:moveTo>
                <a:cubicBezTo>
                  <a:pt x="10" y="0"/>
                  <a:pt x="10" y="10"/>
                  <a:pt x="10" y="20"/>
                </a:cubicBezTo>
                <a:cubicBezTo>
                  <a:pt x="0" y="30"/>
                  <a:pt x="10" y="50"/>
                  <a:pt x="30" y="50"/>
                </a:cubicBezTo>
                <a:cubicBezTo>
                  <a:pt x="49" y="40"/>
                  <a:pt x="60" y="30"/>
                  <a:pt x="69" y="20"/>
                </a:cubicBezTo>
                <a:cubicBezTo>
                  <a:pt x="60" y="0"/>
                  <a:pt x="49" y="0"/>
                  <a:pt x="4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320164" y="5150834"/>
            <a:ext cx="7603" cy="4771"/>
          </a:xfrm>
          <a:custGeom>
            <a:avLst/>
            <a:gdLst/>
            <a:ahLst/>
            <a:cxnLst/>
            <a:rect l="l" t="t" r="r" b="b"/>
            <a:pathLst>
              <a:path w="51" h="32" extrusionOk="0">
                <a:moveTo>
                  <a:pt x="31" y="1"/>
                </a:moveTo>
                <a:cubicBezTo>
                  <a:pt x="31" y="1"/>
                  <a:pt x="11" y="1"/>
                  <a:pt x="11" y="11"/>
                </a:cubicBezTo>
                <a:cubicBezTo>
                  <a:pt x="1" y="21"/>
                  <a:pt x="11" y="31"/>
                  <a:pt x="31" y="31"/>
                </a:cubicBezTo>
                <a:lnTo>
                  <a:pt x="40" y="31"/>
                </a:lnTo>
                <a:lnTo>
                  <a:pt x="51" y="21"/>
                </a:lnTo>
                <a:cubicBezTo>
                  <a:pt x="51" y="11"/>
                  <a:pt x="40" y="1"/>
                  <a:pt x="4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134943" y="5124298"/>
            <a:ext cx="10585" cy="6112"/>
          </a:xfrm>
          <a:custGeom>
            <a:avLst/>
            <a:gdLst/>
            <a:ahLst/>
            <a:cxnLst/>
            <a:rect l="l" t="t" r="r" b="b"/>
            <a:pathLst>
              <a:path w="71" h="41" extrusionOk="0">
                <a:moveTo>
                  <a:pt x="31" y="1"/>
                </a:moveTo>
                <a:lnTo>
                  <a:pt x="0" y="31"/>
                </a:lnTo>
                <a:cubicBezTo>
                  <a:pt x="20" y="31"/>
                  <a:pt x="31" y="31"/>
                  <a:pt x="50" y="40"/>
                </a:cubicBezTo>
                <a:cubicBezTo>
                  <a:pt x="50" y="40"/>
                  <a:pt x="60" y="31"/>
                  <a:pt x="60" y="20"/>
                </a:cubicBezTo>
                <a:cubicBezTo>
                  <a:pt x="70" y="11"/>
                  <a:pt x="60" y="1"/>
                  <a:pt x="4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932372" y="5181992"/>
            <a:ext cx="17890" cy="7454"/>
          </a:xfrm>
          <a:custGeom>
            <a:avLst/>
            <a:gdLst/>
            <a:ahLst/>
            <a:cxnLst/>
            <a:rect l="l" t="t" r="r" b="b"/>
            <a:pathLst>
              <a:path w="120" h="50" extrusionOk="0">
                <a:moveTo>
                  <a:pt x="20" y="0"/>
                </a:moveTo>
                <a:cubicBezTo>
                  <a:pt x="1" y="20"/>
                  <a:pt x="40" y="30"/>
                  <a:pt x="70" y="40"/>
                </a:cubicBezTo>
                <a:cubicBezTo>
                  <a:pt x="80" y="49"/>
                  <a:pt x="100" y="49"/>
                  <a:pt x="120" y="49"/>
                </a:cubicBezTo>
                <a:cubicBezTo>
                  <a:pt x="110" y="40"/>
                  <a:pt x="100" y="30"/>
                  <a:pt x="80" y="20"/>
                </a:cubicBezTo>
                <a:cubicBezTo>
                  <a:pt x="70" y="10"/>
                  <a:pt x="51" y="0"/>
                  <a:pt x="31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2497030" y="5142038"/>
            <a:ext cx="5963" cy="4621"/>
          </a:xfrm>
          <a:custGeom>
            <a:avLst/>
            <a:gdLst/>
            <a:ahLst/>
            <a:cxnLst/>
            <a:rect l="l" t="t" r="r" b="b"/>
            <a:pathLst>
              <a:path w="40" h="31" extrusionOk="0">
                <a:moveTo>
                  <a:pt x="30" y="0"/>
                </a:moveTo>
                <a:cubicBezTo>
                  <a:pt x="20" y="0"/>
                  <a:pt x="10" y="11"/>
                  <a:pt x="10" y="11"/>
                </a:cubicBezTo>
                <a:cubicBezTo>
                  <a:pt x="0" y="20"/>
                  <a:pt x="0" y="31"/>
                  <a:pt x="20" y="31"/>
                </a:cubicBezTo>
                <a:lnTo>
                  <a:pt x="30" y="31"/>
                </a:lnTo>
                <a:lnTo>
                  <a:pt x="40" y="20"/>
                </a:lnTo>
                <a:cubicBezTo>
                  <a:pt x="40" y="11"/>
                  <a:pt x="30" y="0"/>
                  <a:pt x="3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88755" y="5131752"/>
            <a:ext cx="7454" cy="6112"/>
          </a:xfrm>
          <a:custGeom>
            <a:avLst/>
            <a:gdLst/>
            <a:ahLst/>
            <a:cxnLst/>
            <a:rect l="l" t="t" r="r" b="b"/>
            <a:pathLst>
              <a:path w="50" h="41" extrusionOk="0">
                <a:moveTo>
                  <a:pt x="21" y="1"/>
                </a:moveTo>
                <a:cubicBezTo>
                  <a:pt x="21" y="1"/>
                  <a:pt x="10" y="10"/>
                  <a:pt x="1" y="10"/>
                </a:cubicBezTo>
                <a:lnTo>
                  <a:pt x="30" y="40"/>
                </a:lnTo>
                <a:cubicBezTo>
                  <a:pt x="30" y="40"/>
                  <a:pt x="40" y="30"/>
                  <a:pt x="50" y="30"/>
                </a:cubicBezTo>
                <a:lnTo>
                  <a:pt x="21" y="1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392347" y="5150834"/>
            <a:ext cx="11926" cy="4771"/>
          </a:xfrm>
          <a:custGeom>
            <a:avLst/>
            <a:gdLst/>
            <a:ahLst/>
            <a:cxnLst/>
            <a:rect l="l" t="t" r="r" b="b"/>
            <a:pathLst>
              <a:path w="80" h="32" extrusionOk="0">
                <a:moveTo>
                  <a:pt x="0" y="1"/>
                </a:moveTo>
                <a:cubicBezTo>
                  <a:pt x="20" y="1"/>
                  <a:pt x="30" y="31"/>
                  <a:pt x="50" y="31"/>
                </a:cubicBezTo>
                <a:cubicBezTo>
                  <a:pt x="60" y="31"/>
                  <a:pt x="70" y="31"/>
                  <a:pt x="80" y="21"/>
                </a:cubicBezTo>
                <a:cubicBezTo>
                  <a:pt x="50" y="11"/>
                  <a:pt x="30" y="11"/>
                  <a:pt x="11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2590056" y="5131752"/>
            <a:ext cx="7454" cy="6112"/>
          </a:xfrm>
          <a:custGeom>
            <a:avLst/>
            <a:gdLst/>
            <a:ahLst/>
            <a:cxnLst/>
            <a:rect l="l" t="t" r="r" b="b"/>
            <a:pathLst>
              <a:path w="50" h="41" extrusionOk="0">
                <a:moveTo>
                  <a:pt x="0" y="1"/>
                </a:moveTo>
                <a:cubicBezTo>
                  <a:pt x="10" y="10"/>
                  <a:pt x="30" y="30"/>
                  <a:pt x="50" y="40"/>
                </a:cubicBezTo>
                <a:cubicBezTo>
                  <a:pt x="30" y="30"/>
                  <a:pt x="50" y="1"/>
                  <a:pt x="2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3483492" y="5140547"/>
            <a:ext cx="10436" cy="4621"/>
          </a:xfrm>
          <a:custGeom>
            <a:avLst/>
            <a:gdLst/>
            <a:ahLst/>
            <a:cxnLst/>
            <a:rect l="l" t="t" r="r" b="b"/>
            <a:pathLst>
              <a:path w="70" h="31" extrusionOk="0">
                <a:moveTo>
                  <a:pt x="0" y="1"/>
                </a:moveTo>
                <a:cubicBezTo>
                  <a:pt x="20" y="10"/>
                  <a:pt x="40" y="21"/>
                  <a:pt x="70" y="30"/>
                </a:cubicBezTo>
                <a:cubicBezTo>
                  <a:pt x="50" y="21"/>
                  <a:pt x="40" y="10"/>
                  <a:pt x="2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2597361" y="5137715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392347" y="5150834"/>
            <a:ext cx="1640" cy="149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1" y="1"/>
                </a:moveTo>
                <a:lnTo>
                  <a:pt x="0" y="1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493779" y="5145020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950113" y="5189297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6168274" y="5125789"/>
            <a:ext cx="59185" cy="35630"/>
          </a:xfrm>
          <a:custGeom>
            <a:avLst/>
            <a:gdLst/>
            <a:ahLst/>
            <a:cxnLst/>
            <a:rect l="l" t="t" r="r" b="b"/>
            <a:pathLst>
              <a:path w="397" h="239" extrusionOk="0">
                <a:moveTo>
                  <a:pt x="60" y="1"/>
                </a:moveTo>
                <a:cubicBezTo>
                  <a:pt x="40" y="1"/>
                  <a:pt x="20" y="21"/>
                  <a:pt x="11" y="60"/>
                </a:cubicBezTo>
                <a:cubicBezTo>
                  <a:pt x="0" y="140"/>
                  <a:pt x="50" y="199"/>
                  <a:pt x="159" y="228"/>
                </a:cubicBezTo>
                <a:cubicBezTo>
                  <a:pt x="189" y="239"/>
                  <a:pt x="218" y="239"/>
                  <a:pt x="248" y="239"/>
                </a:cubicBezTo>
                <a:cubicBezTo>
                  <a:pt x="288" y="239"/>
                  <a:pt x="317" y="239"/>
                  <a:pt x="337" y="209"/>
                </a:cubicBezTo>
                <a:cubicBezTo>
                  <a:pt x="397" y="159"/>
                  <a:pt x="337" y="120"/>
                  <a:pt x="278" y="90"/>
                </a:cubicBezTo>
                <a:cubicBezTo>
                  <a:pt x="238" y="70"/>
                  <a:pt x="198" y="60"/>
                  <a:pt x="149" y="41"/>
                </a:cubicBezTo>
                <a:cubicBezTo>
                  <a:pt x="119" y="21"/>
                  <a:pt x="90" y="1"/>
                  <a:pt x="6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605256" y="5140547"/>
            <a:ext cx="28176" cy="28176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99" y="1"/>
                </a:moveTo>
                <a:cubicBezTo>
                  <a:pt x="30" y="10"/>
                  <a:pt x="10" y="60"/>
                  <a:pt x="0" y="100"/>
                </a:cubicBezTo>
                <a:cubicBezTo>
                  <a:pt x="0" y="140"/>
                  <a:pt x="10" y="189"/>
                  <a:pt x="80" y="189"/>
                </a:cubicBezTo>
                <a:lnTo>
                  <a:pt x="89" y="189"/>
                </a:lnTo>
                <a:cubicBezTo>
                  <a:pt x="159" y="189"/>
                  <a:pt x="179" y="140"/>
                  <a:pt x="188" y="90"/>
                </a:cubicBezTo>
                <a:cubicBezTo>
                  <a:pt x="179" y="50"/>
                  <a:pt x="168" y="1"/>
                  <a:pt x="99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6614172" y="5131752"/>
            <a:ext cx="34288" cy="28176"/>
          </a:xfrm>
          <a:custGeom>
            <a:avLst/>
            <a:gdLst/>
            <a:ahLst/>
            <a:cxnLst/>
            <a:rect l="l" t="t" r="r" b="b"/>
            <a:pathLst>
              <a:path w="230" h="189" extrusionOk="0">
                <a:moveTo>
                  <a:pt x="229" y="1"/>
                </a:moveTo>
                <a:lnTo>
                  <a:pt x="229" y="1"/>
                </a:lnTo>
                <a:cubicBezTo>
                  <a:pt x="140" y="50"/>
                  <a:pt x="21" y="80"/>
                  <a:pt x="1" y="179"/>
                </a:cubicBezTo>
                <a:cubicBezTo>
                  <a:pt x="1" y="179"/>
                  <a:pt x="11" y="188"/>
                  <a:pt x="21" y="188"/>
                </a:cubicBezTo>
                <a:cubicBezTo>
                  <a:pt x="150" y="159"/>
                  <a:pt x="190" y="80"/>
                  <a:pt x="229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4918835" y="5184973"/>
            <a:ext cx="19529" cy="13268"/>
          </a:xfrm>
          <a:custGeom>
            <a:avLst/>
            <a:gdLst/>
            <a:ahLst/>
            <a:cxnLst/>
            <a:rect l="l" t="t" r="r" b="b"/>
            <a:pathLst>
              <a:path w="131" h="89" extrusionOk="0">
                <a:moveTo>
                  <a:pt x="40" y="0"/>
                </a:moveTo>
                <a:cubicBezTo>
                  <a:pt x="11" y="0"/>
                  <a:pt x="1" y="20"/>
                  <a:pt x="11" y="40"/>
                </a:cubicBezTo>
                <a:cubicBezTo>
                  <a:pt x="21" y="69"/>
                  <a:pt x="40" y="89"/>
                  <a:pt x="80" y="89"/>
                </a:cubicBezTo>
                <a:lnTo>
                  <a:pt x="90" y="89"/>
                </a:lnTo>
                <a:cubicBezTo>
                  <a:pt x="120" y="79"/>
                  <a:pt x="130" y="60"/>
                  <a:pt x="120" y="40"/>
                </a:cubicBezTo>
                <a:cubicBezTo>
                  <a:pt x="110" y="10"/>
                  <a:pt x="90" y="0"/>
                  <a:pt x="51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6640858" y="5111030"/>
            <a:ext cx="20722" cy="20871"/>
          </a:xfrm>
          <a:custGeom>
            <a:avLst/>
            <a:gdLst/>
            <a:ahLst/>
            <a:cxnLst/>
            <a:rect l="l" t="t" r="r" b="b"/>
            <a:pathLst>
              <a:path w="139" h="140" extrusionOk="0">
                <a:moveTo>
                  <a:pt x="50" y="1"/>
                </a:moveTo>
                <a:cubicBezTo>
                  <a:pt x="0" y="40"/>
                  <a:pt x="30" y="80"/>
                  <a:pt x="40" y="120"/>
                </a:cubicBezTo>
                <a:cubicBezTo>
                  <a:pt x="40" y="120"/>
                  <a:pt x="40" y="129"/>
                  <a:pt x="50" y="140"/>
                </a:cubicBezTo>
                <a:cubicBezTo>
                  <a:pt x="90" y="100"/>
                  <a:pt x="139" y="70"/>
                  <a:pt x="99" y="10"/>
                </a:cubicBezTo>
                <a:cubicBezTo>
                  <a:pt x="90" y="10"/>
                  <a:pt x="70" y="1"/>
                  <a:pt x="6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135775" y="5168575"/>
            <a:ext cx="16399" cy="13566"/>
          </a:xfrm>
          <a:custGeom>
            <a:avLst/>
            <a:gdLst/>
            <a:ahLst/>
            <a:cxnLst/>
            <a:rect l="l" t="t" r="r" b="b"/>
            <a:pathLst>
              <a:path w="110" h="91" extrusionOk="0">
                <a:moveTo>
                  <a:pt x="31" y="1"/>
                </a:moveTo>
                <a:cubicBezTo>
                  <a:pt x="11" y="1"/>
                  <a:pt x="0" y="11"/>
                  <a:pt x="11" y="31"/>
                </a:cubicBezTo>
                <a:cubicBezTo>
                  <a:pt x="20" y="60"/>
                  <a:pt x="31" y="80"/>
                  <a:pt x="80" y="90"/>
                </a:cubicBezTo>
                <a:cubicBezTo>
                  <a:pt x="99" y="90"/>
                  <a:pt x="110" y="71"/>
                  <a:pt x="99" y="60"/>
                </a:cubicBezTo>
                <a:cubicBezTo>
                  <a:pt x="90" y="31"/>
                  <a:pt x="80" y="1"/>
                  <a:pt x="31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16964" y="5100743"/>
            <a:ext cx="9094" cy="8945"/>
          </a:xfrm>
          <a:custGeom>
            <a:avLst/>
            <a:gdLst/>
            <a:ahLst/>
            <a:cxnLst/>
            <a:rect l="l" t="t" r="r" b="b"/>
            <a:pathLst>
              <a:path w="61" h="60" extrusionOk="0">
                <a:moveTo>
                  <a:pt x="21" y="0"/>
                </a:moveTo>
                <a:cubicBezTo>
                  <a:pt x="10" y="0"/>
                  <a:pt x="1" y="10"/>
                  <a:pt x="1" y="20"/>
                </a:cubicBezTo>
                <a:cubicBezTo>
                  <a:pt x="1" y="40"/>
                  <a:pt x="10" y="50"/>
                  <a:pt x="21" y="60"/>
                </a:cubicBezTo>
                <a:lnTo>
                  <a:pt x="30" y="60"/>
                </a:lnTo>
                <a:cubicBezTo>
                  <a:pt x="50" y="60"/>
                  <a:pt x="60" y="50"/>
                  <a:pt x="60" y="40"/>
                </a:cubicBezTo>
                <a:cubicBezTo>
                  <a:pt x="60" y="30"/>
                  <a:pt x="50" y="10"/>
                  <a:pt x="41" y="10"/>
                </a:cubicBezTo>
                <a:cubicBezTo>
                  <a:pt x="30" y="0"/>
                  <a:pt x="30" y="0"/>
                  <a:pt x="21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7343770" y="5162760"/>
            <a:ext cx="13566" cy="7603"/>
          </a:xfrm>
          <a:custGeom>
            <a:avLst/>
            <a:gdLst/>
            <a:ahLst/>
            <a:cxnLst/>
            <a:rect l="l" t="t" r="r" b="b"/>
            <a:pathLst>
              <a:path w="91" h="51" extrusionOk="0">
                <a:moveTo>
                  <a:pt x="40" y="0"/>
                </a:moveTo>
                <a:cubicBezTo>
                  <a:pt x="20" y="0"/>
                  <a:pt x="11" y="0"/>
                  <a:pt x="0" y="20"/>
                </a:cubicBezTo>
                <a:cubicBezTo>
                  <a:pt x="0" y="30"/>
                  <a:pt x="20" y="40"/>
                  <a:pt x="31" y="50"/>
                </a:cubicBezTo>
                <a:lnTo>
                  <a:pt x="50" y="50"/>
                </a:lnTo>
                <a:cubicBezTo>
                  <a:pt x="70" y="50"/>
                  <a:pt x="80" y="40"/>
                  <a:pt x="90" y="30"/>
                </a:cubicBezTo>
                <a:cubicBezTo>
                  <a:pt x="80" y="20"/>
                  <a:pt x="80" y="0"/>
                  <a:pt x="7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834753" y="5115502"/>
            <a:ext cx="10436" cy="7603"/>
          </a:xfrm>
          <a:custGeom>
            <a:avLst/>
            <a:gdLst/>
            <a:ahLst/>
            <a:cxnLst/>
            <a:rect l="l" t="t" r="r" b="b"/>
            <a:pathLst>
              <a:path w="70" h="51" extrusionOk="0">
                <a:moveTo>
                  <a:pt x="20" y="0"/>
                </a:moveTo>
                <a:cubicBezTo>
                  <a:pt x="20" y="0"/>
                  <a:pt x="10" y="10"/>
                  <a:pt x="10" y="20"/>
                </a:cubicBezTo>
                <a:cubicBezTo>
                  <a:pt x="1" y="30"/>
                  <a:pt x="10" y="50"/>
                  <a:pt x="30" y="50"/>
                </a:cubicBezTo>
                <a:lnTo>
                  <a:pt x="40" y="50"/>
                </a:lnTo>
                <a:lnTo>
                  <a:pt x="70" y="20"/>
                </a:lnTo>
                <a:cubicBezTo>
                  <a:pt x="60" y="0"/>
                  <a:pt x="50" y="0"/>
                  <a:pt x="4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871576" y="5150834"/>
            <a:ext cx="7603" cy="4771"/>
          </a:xfrm>
          <a:custGeom>
            <a:avLst/>
            <a:gdLst/>
            <a:ahLst/>
            <a:cxnLst/>
            <a:rect l="l" t="t" r="r" b="b"/>
            <a:pathLst>
              <a:path w="51" h="32" extrusionOk="0">
                <a:moveTo>
                  <a:pt x="31" y="1"/>
                </a:moveTo>
                <a:cubicBezTo>
                  <a:pt x="31" y="1"/>
                  <a:pt x="11" y="1"/>
                  <a:pt x="11" y="11"/>
                </a:cubicBezTo>
                <a:cubicBezTo>
                  <a:pt x="1" y="21"/>
                  <a:pt x="11" y="31"/>
                  <a:pt x="31" y="31"/>
                </a:cubicBezTo>
                <a:lnTo>
                  <a:pt x="40" y="31"/>
                </a:lnTo>
                <a:cubicBezTo>
                  <a:pt x="51" y="31"/>
                  <a:pt x="51" y="21"/>
                  <a:pt x="51" y="21"/>
                </a:cubicBezTo>
                <a:cubicBezTo>
                  <a:pt x="51" y="11"/>
                  <a:pt x="40" y="1"/>
                  <a:pt x="4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686356" y="5124298"/>
            <a:ext cx="10585" cy="6112"/>
          </a:xfrm>
          <a:custGeom>
            <a:avLst/>
            <a:gdLst/>
            <a:ahLst/>
            <a:cxnLst/>
            <a:rect l="l" t="t" r="r" b="b"/>
            <a:pathLst>
              <a:path w="71" h="41" extrusionOk="0">
                <a:moveTo>
                  <a:pt x="31" y="1"/>
                </a:moveTo>
                <a:lnTo>
                  <a:pt x="1" y="31"/>
                </a:lnTo>
                <a:cubicBezTo>
                  <a:pt x="21" y="31"/>
                  <a:pt x="31" y="31"/>
                  <a:pt x="51" y="40"/>
                </a:cubicBezTo>
                <a:cubicBezTo>
                  <a:pt x="60" y="40"/>
                  <a:pt x="60" y="31"/>
                  <a:pt x="70" y="20"/>
                </a:cubicBezTo>
                <a:cubicBezTo>
                  <a:pt x="70" y="11"/>
                  <a:pt x="60" y="1"/>
                  <a:pt x="4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483785" y="5181992"/>
            <a:ext cx="17890" cy="7454"/>
          </a:xfrm>
          <a:custGeom>
            <a:avLst/>
            <a:gdLst/>
            <a:ahLst/>
            <a:cxnLst/>
            <a:rect l="l" t="t" r="r" b="b"/>
            <a:pathLst>
              <a:path w="120" h="50" extrusionOk="0">
                <a:moveTo>
                  <a:pt x="21" y="0"/>
                </a:moveTo>
                <a:cubicBezTo>
                  <a:pt x="1" y="20"/>
                  <a:pt x="41" y="30"/>
                  <a:pt x="71" y="40"/>
                </a:cubicBezTo>
                <a:cubicBezTo>
                  <a:pt x="80" y="49"/>
                  <a:pt x="100" y="49"/>
                  <a:pt x="120" y="49"/>
                </a:cubicBezTo>
                <a:cubicBezTo>
                  <a:pt x="110" y="40"/>
                  <a:pt x="100" y="30"/>
                  <a:pt x="80" y="20"/>
                </a:cubicBezTo>
                <a:cubicBezTo>
                  <a:pt x="71" y="10"/>
                  <a:pt x="51" y="0"/>
                  <a:pt x="31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7048442" y="5142038"/>
            <a:ext cx="5963" cy="4621"/>
          </a:xfrm>
          <a:custGeom>
            <a:avLst/>
            <a:gdLst/>
            <a:ahLst/>
            <a:cxnLst/>
            <a:rect l="l" t="t" r="r" b="b"/>
            <a:pathLst>
              <a:path w="40" h="31" extrusionOk="0">
                <a:moveTo>
                  <a:pt x="30" y="0"/>
                </a:moveTo>
                <a:cubicBezTo>
                  <a:pt x="20" y="0"/>
                  <a:pt x="11" y="11"/>
                  <a:pt x="11" y="11"/>
                </a:cubicBezTo>
                <a:cubicBezTo>
                  <a:pt x="0" y="20"/>
                  <a:pt x="11" y="31"/>
                  <a:pt x="20" y="31"/>
                </a:cubicBezTo>
                <a:lnTo>
                  <a:pt x="30" y="31"/>
                </a:lnTo>
                <a:lnTo>
                  <a:pt x="40" y="20"/>
                </a:lnTo>
                <a:cubicBezTo>
                  <a:pt x="40" y="11"/>
                  <a:pt x="40" y="0"/>
                  <a:pt x="30" y="0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5440316" y="5131752"/>
            <a:ext cx="7454" cy="6112"/>
          </a:xfrm>
          <a:custGeom>
            <a:avLst/>
            <a:gdLst/>
            <a:ahLst/>
            <a:cxnLst/>
            <a:rect l="l" t="t" r="r" b="b"/>
            <a:pathLst>
              <a:path w="50" h="41" extrusionOk="0">
                <a:moveTo>
                  <a:pt x="20" y="1"/>
                </a:moveTo>
                <a:cubicBezTo>
                  <a:pt x="20" y="1"/>
                  <a:pt x="10" y="10"/>
                  <a:pt x="0" y="10"/>
                </a:cubicBezTo>
                <a:lnTo>
                  <a:pt x="29" y="40"/>
                </a:lnTo>
                <a:cubicBezTo>
                  <a:pt x="29" y="40"/>
                  <a:pt x="40" y="30"/>
                  <a:pt x="49" y="30"/>
                </a:cubicBezTo>
                <a:lnTo>
                  <a:pt x="20" y="1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945250" y="5150834"/>
            <a:ext cx="10436" cy="4771"/>
          </a:xfrm>
          <a:custGeom>
            <a:avLst/>
            <a:gdLst/>
            <a:ahLst/>
            <a:cxnLst/>
            <a:rect l="l" t="t" r="r" b="b"/>
            <a:pathLst>
              <a:path w="70" h="32" extrusionOk="0">
                <a:moveTo>
                  <a:pt x="1" y="1"/>
                </a:moveTo>
                <a:cubicBezTo>
                  <a:pt x="5" y="3"/>
                  <a:pt x="9" y="4"/>
                  <a:pt x="13" y="6"/>
                </a:cubicBezTo>
                <a:lnTo>
                  <a:pt x="13" y="6"/>
                </a:lnTo>
                <a:cubicBezTo>
                  <a:pt x="10" y="3"/>
                  <a:pt x="6" y="1"/>
                  <a:pt x="1" y="1"/>
                </a:cubicBezTo>
                <a:close/>
                <a:moveTo>
                  <a:pt x="13" y="6"/>
                </a:moveTo>
                <a:cubicBezTo>
                  <a:pt x="23" y="14"/>
                  <a:pt x="28" y="31"/>
                  <a:pt x="50" y="31"/>
                </a:cubicBezTo>
                <a:cubicBezTo>
                  <a:pt x="50" y="31"/>
                  <a:pt x="60" y="31"/>
                  <a:pt x="70" y="21"/>
                </a:cubicBezTo>
                <a:cubicBezTo>
                  <a:pt x="54" y="13"/>
                  <a:pt x="31" y="12"/>
                  <a:pt x="13" y="6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141468" y="5131752"/>
            <a:ext cx="7454" cy="6112"/>
          </a:xfrm>
          <a:custGeom>
            <a:avLst/>
            <a:gdLst/>
            <a:ahLst/>
            <a:cxnLst/>
            <a:rect l="l" t="t" r="r" b="b"/>
            <a:pathLst>
              <a:path w="50" h="41" extrusionOk="0">
                <a:moveTo>
                  <a:pt x="1" y="1"/>
                </a:moveTo>
                <a:cubicBezTo>
                  <a:pt x="10" y="10"/>
                  <a:pt x="30" y="30"/>
                  <a:pt x="50" y="40"/>
                </a:cubicBezTo>
                <a:cubicBezTo>
                  <a:pt x="30" y="30"/>
                  <a:pt x="50" y="1"/>
                  <a:pt x="21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34905" y="5140547"/>
            <a:ext cx="10585" cy="4621"/>
          </a:xfrm>
          <a:custGeom>
            <a:avLst/>
            <a:gdLst/>
            <a:ahLst/>
            <a:cxnLst/>
            <a:rect l="l" t="t" r="r" b="b"/>
            <a:pathLst>
              <a:path w="71" h="31" extrusionOk="0">
                <a:moveTo>
                  <a:pt x="1" y="1"/>
                </a:moveTo>
                <a:cubicBezTo>
                  <a:pt x="20" y="10"/>
                  <a:pt x="40" y="21"/>
                  <a:pt x="70" y="30"/>
                </a:cubicBezTo>
                <a:cubicBezTo>
                  <a:pt x="50" y="21"/>
                  <a:pt x="40" y="10"/>
                  <a:pt x="20" y="1"/>
                </a:cubicBez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148773" y="5137715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5945250" y="5150834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8045340" y="5145020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501525" y="5189297"/>
            <a:ext cx="149" cy="14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8CA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E0B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93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42650"/>
            <a:ext cx="77040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●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○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■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●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○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■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●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○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Char char="■"/>
              <a:defRPr sz="1600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2044586" y="899427"/>
            <a:ext cx="5054828" cy="1758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</a:rPr>
              <a:t>PENYULUHAN </a:t>
            </a:r>
            <a:br>
              <a:rPr lang="en" sz="5400" dirty="0">
                <a:solidFill>
                  <a:schemeClr val="bg1"/>
                </a:solidFill>
              </a:rPr>
            </a:br>
            <a:br>
              <a:rPr lang="id-ID" sz="800" dirty="0"/>
            </a:br>
            <a:r>
              <a:rPr lang="en-US" sz="4000" dirty="0" err="1"/>
              <a:t>Edukasi</a:t>
            </a:r>
            <a:r>
              <a:rPr lang="en-US" sz="4000" dirty="0"/>
              <a:t> Insulin</a:t>
            </a:r>
            <a:endParaRPr sz="7200" b="0" dirty="0"/>
          </a:p>
        </p:txBody>
      </p:sp>
      <p:grpSp>
        <p:nvGrpSpPr>
          <p:cNvPr id="330" name="Google Shape;330;p31"/>
          <p:cNvGrpSpPr/>
          <p:nvPr/>
        </p:nvGrpSpPr>
        <p:grpSpPr>
          <a:xfrm>
            <a:off x="6979539" y="3217998"/>
            <a:ext cx="274250" cy="274141"/>
            <a:chOff x="593622" y="3300393"/>
            <a:chExt cx="274250" cy="274141"/>
          </a:xfrm>
        </p:grpSpPr>
        <p:sp>
          <p:nvSpPr>
            <p:cNvPr id="331" name="Google Shape;331;p31"/>
            <p:cNvSpPr/>
            <p:nvPr/>
          </p:nvSpPr>
          <p:spPr>
            <a:xfrm>
              <a:off x="593622" y="3300393"/>
              <a:ext cx="274250" cy="274141"/>
            </a:xfrm>
            <a:custGeom>
              <a:avLst/>
              <a:gdLst/>
              <a:ahLst/>
              <a:cxnLst/>
              <a:rect l="l" t="t" r="r" b="b"/>
              <a:pathLst>
                <a:path w="78357" h="78326" extrusionOk="0">
                  <a:moveTo>
                    <a:pt x="39163" y="0"/>
                  </a:moveTo>
                  <a:cubicBezTo>
                    <a:pt x="17593" y="0"/>
                    <a:pt x="1" y="17562"/>
                    <a:pt x="1" y="39163"/>
                  </a:cubicBezTo>
                  <a:cubicBezTo>
                    <a:pt x="1" y="47791"/>
                    <a:pt x="2816" y="55776"/>
                    <a:pt x="7558" y="62262"/>
                  </a:cubicBezTo>
                  <a:cubicBezTo>
                    <a:pt x="9944" y="65506"/>
                    <a:pt x="12820" y="68382"/>
                    <a:pt x="16094" y="70768"/>
                  </a:cubicBezTo>
                  <a:cubicBezTo>
                    <a:pt x="22550" y="75541"/>
                    <a:pt x="30535" y="78325"/>
                    <a:pt x="39163" y="78325"/>
                  </a:cubicBezTo>
                  <a:cubicBezTo>
                    <a:pt x="60764" y="78325"/>
                    <a:pt x="78356" y="60763"/>
                    <a:pt x="78356" y="39163"/>
                  </a:cubicBezTo>
                  <a:cubicBezTo>
                    <a:pt x="78356" y="30535"/>
                    <a:pt x="75541" y="22549"/>
                    <a:pt x="70799" y="16063"/>
                  </a:cubicBezTo>
                  <a:cubicBezTo>
                    <a:pt x="68413" y="12820"/>
                    <a:pt x="65537" y="9944"/>
                    <a:pt x="62263" y="7557"/>
                  </a:cubicBezTo>
                  <a:cubicBezTo>
                    <a:pt x="55807" y="2815"/>
                    <a:pt x="47822" y="0"/>
                    <a:pt x="3916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620071" y="3326842"/>
              <a:ext cx="221351" cy="221239"/>
            </a:xfrm>
            <a:custGeom>
              <a:avLst/>
              <a:gdLst/>
              <a:ahLst/>
              <a:cxnLst/>
              <a:rect l="l" t="t" r="r" b="b"/>
              <a:pathLst>
                <a:path w="63243" h="63211" extrusionOk="0">
                  <a:moveTo>
                    <a:pt x="54706" y="0"/>
                  </a:moveTo>
                  <a:lnTo>
                    <a:pt x="1" y="54705"/>
                  </a:lnTo>
                  <a:cubicBezTo>
                    <a:pt x="2387" y="57949"/>
                    <a:pt x="5263" y="60825"/>
                    <a:pt x="8537" y="63211"/>
                  </a:cubicBezTo>
                  <a:lnTo>
                    <a:pt x="63242" y="8506"/>
                  </a:lnTo>
                  <a:cubicBezTo>
                    <a:pt x="60856" y="5263"/>
                    <a:pt x="57980" y="2387"/>
                    <a:pt x="5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593622" y="3337871"/>
              <a:ext cx="236768" cy="236663"/>
            </a:xfrm>
            <a:custGeom>
              <a:avLst/>
              <a:gdLst/>
              <a:ahLst/>
              <a:cxnLst/>
              <a:rect l="l" t="t" r="r" b="b"/>
              <a:pathLst>
                <a:path w="67648" h="67618" extrusionOk="0">
                  <a:moveTo>
                    <a:pt x="12300" y="1"/>
                  </a:moveTo>
                  <a:cubicBezTo>
                    <a:pt x="4743" y="7160"/>
                    <a:pt x="1" y="17257"/>
                    <a:pt x="1" y="28455"/>
                  </a:cubicBezTo>
                  <a:cubicBezTo>
                    <a:pt x="1" y="37083"/>
                    <a:pt x="2816" y="45068"/>
                    <a:pt x="7558" y="51554"/>
                  </a:cubicBezTo>
                  <a:cubicBezTo>
                    <a:pt x="9944" y="54798"/>
                    <a:pt x="12820" y="57674"/>
                    <a:pt x="16094" y="60060"/>
                  </a:cubicBezTo>
                  <a:cubicBezTo>
                    <a:pt x="22550" y="64833"/>
                    <a:pt x="30535" y="67617"/>
                    <a:pt x="39163" y="67617"/>
                  </a:cubicBezTo>
                  <a:cubicBezTo>
                    <a:pt x="50361" y="67617"/>
                    <a:pt x="60488" y="62905"/>
                    <a:pt x="67648" y="55348"/>
                  </a:cubicBezTo>
                  <a:lnTo>
                    <a:pt x="123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20071" y="3419792"/>
              <a:ext cx="128401" cy="128289"/>
            </a:xfrm>
            <a:custGeom>
              <a:avLst/>
              <a:gdLst/>
              <a:ahLst/>
              <a:cxnLst/>
              <a:rect l="l" t="t" r="r" b="b"/>
              <a:pathLst>
                <a:path w="36686" h="36654" extrusionOk="0">
                  <a:moveTo>
                    <a:pt x="28149" y="0"/>
                  </a:moveTo>
                  <a:lnTo>
                    <a:pt x="1" y="28148"/>
                  </a:lnTo>
                  <a:cubicBezTo>
                    <a:pt x="2387" y="31392"/>
                    <a:pt x="5263" y="34268"/>
                    <a:pt x="8537" y="36654"/>
                  </a:cubicBezTo>
                  <a:lnTo>
                    <a:pt x="36685" y="8537"/>
                  </a:lnTo>
                  <a:lnTo>
                    <a:pt x="28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7350689" y="1443753"/>
            <a:ext cx="345352" cy="335073"/>
            <a:chOff x="272584" y="3138801"/>
            <a:chExt cx="345352" cy="335073"/>
          </a:xfrm>
        </p:grpSpPr>
        <p:sp>
          <p:nvSpPr>
            <p:cNvPr id="336" name="Google Shape;336;p31"/>
            <p:cNvSpPr/>
            <p:nvPr/>
          </p:nvSpPr>
          <p:spPr>
            <a:xfrm>
              <a:off x="272584" y="3138801"/>
              <a:ext cx="345352" cy="335073"/>
            </a:xfrm>
            <a:custGeom>
              <a:avLst/>
              <a:gdLst/>
              <a:ahLst/>
              <a:cxnLst/>
              <a:rect l="l" t="t" r="r" b="b"/>
              <a:pathLst>
                <a:path w="98672" h="95735" extrusionOk="0">
                  <a:moveTo>
                    <a:pt x="65628" y="0"/>
                  </a:moveTo>
                  <a:cubicBezTo>
                    <a:pt x="57918" y="0"/>
                    <a:pt x="50208" y="2937"/>
                    <a:pt x="44333" y="8812"/>
                  </a:cubicBezTo>
                  <a:lnTo>
                    <a:pt x="30841" y="22304"/>
                  </a:lnTo>
                  <a:lnTo>
                    <a:pt x="8812" y="44303"/>
                  </a:lnTo>
                  <a:cubicBezTo>
                    <a:pt x="3121" y="49994"/>
                    <a:pt x="0" y="57581"/>
                    <a:pt x="0" y="65597"/>
                  </a:cubicBezTo>
                  <a:cubicBezTo>
                    <a:pt x="0" y="73644"/>
                    <a:pt x="3121" y="81232"/>
                    <a:pt x="8812" y="86923"/>
                  </a:cubicBezTo>
                  <a:cubicBezTo>
                    <a:pt x="14686" y="92797"/>
                    <a:pt x="22396" y="95734"/>
                    <a:pt x="30106" y="95734"/>
                  </a:cubicBezTo>
                  <a:cubicBezTo>
                    <a:pt x="37847" y="95734"/>
                    <a:pt x="45557" y="92797"/>
                    <a:pt x="51431" y="86923"/>
                  </a:cubicBezTo>
                  <a:lnTo>
                    <a:pt x="73430" y="64894"/>
                  </a:lnTo>
                  <a:lnTo>
                    <a:pt x="86922" y="51401"/>
                  </a:lnTo>
                  <a:cubicBezTo>
                    <a:pt x="98671" y="39652"/>
                    <a:pt x="98671" y="20560"/>
                    <a:pt x="86922" y="8812"/>
                  </a:cubicBezTo>
                  <a:cubicBezTo>
                    <a:pt x="81048" y="2937"/>
                    <a:pt x="73338" y="0"/>
                    <a:pt x="65628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50648" y="3216865"/>
              <a:ext cx="178941" cy="178941"/>
            </a:xfrm>
            <a:custGeom>
              <a:avLst/>
              <a:gdLst/>
              <a:ahLst/>
              <a:cxnLst/>
              <a:rect l="l" t="t" r="r" b="b"/>
              <a:pathLst>
                <a:path w="51126" h="51126" extrusionOk="0">
                  <a:moveTo>
                    <a:pt x="8537" y="0"/>
                  </a:moveTo>
                  <a:lnTo>
                    <a:pt x="0" y="8506"/>
                  </a:lnTo>
                  <a:lnTo>
                    <a:pt x="42620" y="51126"/>
                  </a:lnTo>
                  <a:lnTo>
                    <a:pt x="51126" y="42590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03423" y="3169640"/>
              <a:ext cx="314514" cy="304234"/>
            </a:xfrm>
            <a:custGeom>
              <a:avLst/>
              <a:gdLst/>
              <a:ahLst/>
              <a:cxnLst/>
              <a:rect l="l" t="t" r="r" b="b"/>
              <a:pathLst>
                <a:path w="89861" h="86924" extrusionOk="0">
                  <a:moveTo>
                    <a:pt x="78111" y="1"/>
                  </a:moveTo>
                  <a:lnTo>
                    <a:pt x="1" y="78112"/>
                  </a:lnTo>
                  <a:cubicBezTo>
                    <a:pt x="5875" y="83986"/>
                    <a:pt x="13585" y="86923"/>
                    <a:pt x="21295" y="86923"/>
                  </a:cubicBezTo>
                  <a:cubicBezTo>
                    <a:pt x="29036" y="86923"/>
                    <a:pt x="36746" y="83986"/>
                    <a:pt x="42620" y="78112"/>
                  </a:cubicBezTo>
                  <a:lnTo>
                    <a:pt x="64619" y="56083"/>
                  </a:lnTo>
                  <a:lnTo>
                    <a:pt x="78111" y="42590"/>
                  </a:lnTo>
                  <a:cubicBezTo>
                    <a:pt x="89860" y="30841"/>
                    <a:pt x="89860" y="11749"/>
                    <a:pt x="78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425177" y="3291398"/>
              <a:ext cx="104412" cy="104408"/>
            </a:xfrm>
            <a:custGeom>
              <a:avLst/>
              <a:gdLst/>
              <a:ahLst/>
              <a:cxnLst/>
              <a:rect l="l" t="t" r="r" b="b"/>
              <a:pathLst>
                <a:path w="29832" h="29831" extrusionOk="0">
                  <a:moveTo>
                    <a:pt x="8537" y="0"/>
                  </a:moveTo>
                  <a:lnTo>
                    <a:pt x="1" y="8506"/>
                  </a:lnTo>
                  <a:lnTo>
                    <a:pt x="21326" y="29831"/>
                  </a:lnTo>
                  <a:lnTo>
                    <a:pt x="29832" y="2129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5236307">
            <a:off x="2291140" y="909574"/>
            <a:ext cx="311846" cy="300268"/>
            <a:chOff x="430746" y="3569508"/>
            <a:chExt cx="311836" cy="300258"/>
          </a:xfrm>
        </p:grpSpPr>
        <p:sp>
          <p:nvSpPr>
            <p:cNvPr id="346" name="Google Shape;346;p31"/>
            <p:cNvSpPr/>
            <p:nvPr/>
          </p:nvSpPr>
          <p:spPr>
            <a:xfrm>
              <a:off x="430746" y="3569508"/>
              <a:ext cx="311836" cy="300258"/>
            </a:xfrm>
            <a:custGeom>
              <a:avLst/>
              <a:gdLst/>
              <a:ahLst/>
              <a:cxnLst/>
              <a:rect l="l" t="t" r="r" b="b"/>
              <a:pathLst>
                <a:path w="89096" h="85788" extrusionOk="0">
                  <a:moveTo>
                    <a:pt x="26413" y="0"/>
                  </a:moveTo>
                  <a:cubicBezTo>
                    <a:pt x="19175" y="0"/>
                    <a:pt x="12995" y="2311"/>
                    <a:pt x="8476" y="6851"/>
                  </a:cubicBezTo>
                  <a:cubicBezTo>
                    <a:pt x="1898" y="13398"/>
                    <a:pt x="1" y="23433"/>
                    <a:pt x="3030" y="35121"/>
                  </a:cubicBezTo>
                  <a:cubicBezTo>
                    <a:pt x="5814" y="45646"/>
                    <a:pt x="12423" y="56538"/>
                    <a:pt x="21663" y="65808"/>
                  </a:cubicBezTo>
                  <a:cubicBezTo>
                    <a:pt x="34635" y="78750"/>
                    <a:pt x="49902" y="85787"/>
                    <a:pt x="62600" y="85787"/>
                  </a:cubicBezTo>
                  <a:cubicBezTo>
                    <a:pt x="69728" y="85787"/>
                    <a:pt x="76000" y="83585"/>
                    <a:pt x="80620" y="78995"/>
                  </a:cubicBezTo>
                  <a:cubicBezTo>
                    <a:pt x="87168" y="72448"/>
                    <a:pt x="89095" y="62382"/>
                    <a:pt x="86036" y="50725"/>
                  </a:cubicBezTo>
                  <a:cubicBezTo>
                    <a:pt x="83282" y="40169"/>
                    <a:pt x="76674" y="29277"/>
                    <a:pt x="67434" y="20037"/>
                  </a:cubicBezTo>
                  <a:cubicBezTo>
                    <a:pt x="58194" y="10797"/>
                    <a:pt x="47271" y="4189"/>
                    <a:pt x="36746" y="1405"/>
                  </a:cubicBezTo>
                  <a:cubicBezTo>
                    <a:pt x="33125" y="466"/>
                    <a:pt x="29662" y="0"/>
                    <a:pt x="2641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39011" y="3674144"/>
              <a:ext cx="89740" cy="85645"/>
            </a:xfrm>
            <a:custGeom>
              <a:avLst/>
              <a:gdLst/>
              <a:ahLst/>
              <a:cxnLst/>
              <a:rect l="l" t="t" r="r" b="b"/>
              <a:pathLst>
                <a:path w="25640" h="24470" extrusionOk="0">
                  <a:moveTo>
                    <a:pt x="19042" y="1"/>
                  </a:moveTo>
                  <a:cubicBezTo>
                    <a:pt x="17501" y="1"/>
                    <a:pt x="15956" y="590"/>
                    <a:pt x="14778" y="1768"/>
                  </a:cubicBezTo>
                  <a:lnTo>
                    <a:pt x="2356" y="14190"/>
                  </a:lnTo>
                  <a:cubicBezTo>
                    <a:pt x="0" y="16545"/>
                    <a:pt x="0" y="20339"/>
                    <a:pt x="2356" y="22695"/>
                  </a:cubicBezTo>
                  <a:cubicBezTo>
                    <a:pt x="3549" y="23888"/>
                    <a:pt x="5079" y="24470"/>
                    <a:pt x="6609" y="24470"/>
                  </a:cubicBezTo>
                  <a:cubicBezTo>
                    <a:pt x="8169" y="24470"/>
                    <a:pt x="9699" y="23888"/>
                    <a:pt x="10892" y="22695"/>
                  </a:cubicBezTo>
                  <a:lnTo>
                    <a:pt x="23283" y="10304"/>
                  </a:lnTo>
                  <a:cubicBezTo>
                    <a:pt x="25639" y="7948"/>
                    <a:pt x="25639" y="4124"/>
                    <a:pt x="23283" y="1768"/>
                  </a:cubicBezTo>
                  <a:cubicBezTo>
                    <a:pt x="22121" y="590"/>
                    <a:pt x="20583" y="1"/>
                    <a:pt x="19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430746" y="3593374"/>
              <a:ext cx="282174" cy="276392"/>
            </a:xfrm>
            <a:custGeom>
              <a:avLst/>
              <a:gdLst/>
              <a:ahLst/>
              <a:cxnLst/>
              <a:rect l="l" t="t" r="r" b="b"/>
              <a:pathLst>
                <a:path w="80621" h="78969" extrusionOk="0">
                  <a:moveTo>
                    <a:pt x="8476" y="1"/>
                  </a:moveTo>
                  <a:cubicBezTo>
                    <a:pt x="8476" y="1"/>
                    <a:pt x="8476" y="1"/>
                    <a:pt x="8476" y="32"/>
                  </a:cubicBezTo>
                  <a:cubicBezTo>
                    <a:pt x="1898" y="6579"/>
                    <a:pt x="1" y="16614"/>
                    <a:pt x="3030" y="28302"/>
                  </a:cubicBezTo>
                  <a:cubicBezTo>
                    <a:pt x="5814" y="38827"/>
                    <a:pt x="12423" y="49719"/>
                    <a:pt x="21663" y="58989"/>
                  </a:cubicBezTo>
                  <a:cubicBezTo>
                    <a:pt x="34635" y="71931"/>
                    <a:pt x="49933" y="78968"/>
                    <a:pt x="62600" y="78968"/>
                  </a:cubicBezTo>
                  <a:cubicBezTo>
                    <a:pt x="69728" y="78968"/>
                    <a:pt x="76000" y="76766"/>
                    <a:pt x="80620" y="72176"/>
                  </a:cubicBezTo>
                  <a:cubicBezTo>
                    <a:pt x="80620" y="72176"/>
                    <a:pt x="80620" y="72176"/>
                    <a:pt x="80620" y="72146"/>
                  </a:cubicBezTo>
                  <a:lnTo>
                    <a:pt x="8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539011" y="3702067"/>
              <a:ext cx="59864" cy="57722"/>
            </a:xfrm>
            <a:custGeom>
              <a:avLst/>
              <a:gdLst/>
              <a:ahLst/>
              <a:cxnLst/>
              <a:rect l="l" t="t" r="r" b="b"/>
              <a:pathLst>
                <a:path w="17104" h="16492" extrusionOk="0">
                  <a:moveTo>
                    <a:pt x="8567" y="1"/>
                  </a:moveTo>
                  <a:lnTo>
                    <a:pt x="2356" y="6212"/>
                  </a:lnTo>
                  <a:cubicBezTo>
                    <a:pt x="0" y="8567"/>
                    <a:pt x="0" y="12361"/>
                    <a:pt x="2356" y="14717"/>
                  </a:cubicBezTo>
                  <a:cubicBezTo>
                    <a:pt x="3549" y="15910"/>
                    <a:pt x="5079" y="16492"/>
                    <a:pt x="6609" y="16492"/>
                  </a:cubicBezTo>
                  <a:cubicBezTo>
                    <a:pt x="8169" y="16492"/>
                    <a:pt x="9699" y="15910"/>
                    <a:pt x="10892" y="14717"/>
                  </a:cubicBezTo>
                  <a:lnTo>
                    <a:pt x="17103" y="8506"/>
                  </a:lnTo>
                  <a:lnTo>
                    <a:pt x="8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51" name="Google Shape;226;p31">
            <a:extLst>
              <a:ext uri="{FF2B5EF4-FFF2-40B4-BE49-F238E27FC236}">
                <a16:creationId xmlns:a16="http://schemas.microsoft.com/office/drawing/2014/main" id="{96E4947B-06DC-AEBC-6E19-6DBAA2420EF1}"/>
              </a:ext>
            </a:extLst>
          </p:cNvPr>
          <p:cNvSpPr txBox="1">
            <a:spLocks/>
          </p:cNvSpPr>
          <p:nvPr/>
        </p:nvSpPr>
        <p:spPr>
          <a:xfrm>
            <a:off x="2495676" y="3492139"/>
            <a:ext cx="4168960" cy="471138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bg1">
                <a:lumMod val="9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F3E0B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/>
            <a:r>
              <a:rPr lang="en-ID" sz="13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Disusun</a:t>
            </a:r>
            <a:r>
              <a:rPr lang="en-ID" sz="1300" b="1" dirty="0">
                <a:solidFill>
                  <a:schemeClr val="tx1"/>
                </a:solidFill>
                <a:latin typeface="Calisto MT" panose="02040603050505030304" pitchFamily="18" charset="77"/>
              </a:rPr>
              <a:t> oleh:</a:t>
            </a:r>
          </a:p>
          <a:p>
            <a:pPr marL="0" indent="0" algn="ctr"/>
            <a:r>
              <a:rPr lang="en-ID" sz="13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Alifia</a:t>
            </a:r>
            <a:r>
              <a:rPr lang="en-ID" sz="1300" b="1" dirty="0">
                <a:solidFill>
                  <a:schemeClr val="tx1"/>
                </a:solidFill>
                <a:latin typeface="Calisto MT" panose="02040603050505030304" pitchFamily="18" charset="77"/>
              </a:rPr>
              <a:t> </a:t>
            </a:r>
            <a:r>
              <a:rPr lang="en-ID" sz="13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Rachma</a:t>
            </a:r>
            <a:r>
              <a:rPr lang="en-ID" sz="1300" b="1" dirty="0">
                <a:solidFill>
                  <a:schemeClr val="tx1"/>
                </a:solidFill>
                <a:latin typeface="Calisto MT" panose="02040603050505030304" pitchFamily="18" charset="77"/>
              </a:rPr>
              <a:t> </a:t>
            </a:r>
            <a:r>
              <a:rPr lang="en-ID" sz="13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Choirunnisa</a:t>
            </a:r>
            <a:r>
              <a:rPr lang="en-ID" sz="1300" b="1" dirty="0">
                <a:solidFill>
                  <a:schemeClr val="tx1"/>
                </a:solidFill>
                <a:latin typeface="Calisto MT" panose="02040603050505030304" pitchFamily="18" charset="77"/>
              </a:rPr>
              <a:t> (30101900009)</a:t>
            </a:r>
          </a:p>
        </p:txBody>
      </p:sp>
      <p:sp>
        <p:nvSpPr>
          <p:cNvPr id="52" name="Google Shape;226;p31">
            <a:extLst>
              <a:ext uri="{FF2B5EF4-FFF2-40B4-BE49-F238E27FC236}">
                <a16:creationId xmlns:a16="http://schemas.microsoft.com/office/drawing/2014/main" id="{3E3EEE6F-4FFE-2E47-8A51-FA3BBAC85EAA}"/>
              </a:ext>
            </a:extLst>
          </p:cNvPr>
          <p:cNvSpPr txBox="1">
            <a:spLocks/>
          </p:cNvSpPr>
          <p:nvPr/>
        </p:nvSpPr>
        <p:spPr>
          <a:xfrm>
            <a:off x="1760148" y="4097173"/>
            <a:ext cx="5623704" cy="471137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dvent Pro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ctr"/>
            <a:r>
              <a:rPr lang="en-ID" sz="14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Pembimbing</a:t>
            </a:r>
            <a:r>
              <a:rPr lang="en-ID" sz="1400" b="1" dirty="0">
                <a:solidFill>
                  <a:schemeClr val="tx1"/>
                </a:solidFill>
                <a:latin typeface="Calisto MT" panose="02040603050505030304" pitchFamily="18" charset="77"/>
              </a:rPr>
              <a:t>: </a:t>
            </a:r>
            <a:r>
              <a:rPr lang="en-ID" sz="14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dr.</a:t>
            </a:r>
            <a:r>
              <a:rPr lang="en-ID" sz="1400" b="1" dirty="0">
                <a:solidFill>
                  <a:schemeClr val="tx1"/>
                </a:solidFill>
                <a:latin typeface="Calisto MT" panose="02040603050505030304" pitchFamily="18" charset="77"/>
              </a:rPr>
              <a:t> Nur Anna </a:t>
            </a:r>
            <a:r>
              <a:rPr lang="en-ID" sz="14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Chalimah</a:t>
            </a:r>
            <a:r>
              <a:rPr lang="en-ID" sz="1400" b="1" dirty="0">
                <a:solidFill>
                  <a:schemeClr val="tx1"/>
                </a:solidFill>
                <a:latin typeface="Calisto MT" panose="02040603050505030304" pitchFamily="18" charset="77"/>
              </a:rPr>
              <a:t> S., </a:t>
            </a:r>
            <a:r>
              <a:rPr lang="en-ID" sz="1400" b="1" dirty="0" err="1">
                <a:solidFill>
                  <a:schemeClr val="tx1"/>
                </a:solidFill>
                <a:latin typeface="Calisto MT" panose="02040603050505030304" pitchFamily="18" charset="77"/>
              </a:rPr>
              <a:t>Sp.PD</a:t>
            </a:r>
            <a:r>
              <a:rPr lang="en-ID" sz="1400" b="1" dirty="0">
                <a:solidFill>
                  <a:schemeClr val="tx1"/>
                </a:solidFill>
                <a:latin typeface="Calisto MT" panose="02040603050505030304" pitchFamily="18" charset="77"/>
              </a:rPr>
              <a:t>, KEMD, FINASIM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smillah PNG images, Bismillahirrahmanirrahim Vector Free Download - Free  Transparent PNG Logos">
            <a:extLst>
              <a:ext uri="{FF2B5EF4-FFF2-40B4-BE49-F238E27FC236}">
                <a16:creationId xmlns:a16="http://schemas.microsoft.com/office/drawing/2014/main" id="{888835E0-8062-4142-2F90-ACDD7503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7" y="1761506"/>
            <a:ext cx="7224465" cy="16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7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9F371D-8933-9105-B7EE-5BAA5149B962}"/>
              </a:ext>
            </a:extLst>
          </p:cNvPr>
          <p:cNvSpPr txBox="1">
            <a:spLocks/>
          </p:cNvSpPr>
          <p:nvPr/>
        </p:nvSpPr>
        <p:spPr>
          <a:xfrm>
            <a:off x="720000" y="31828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Insulin </a:t>
            </a:r>
            <a:endParaRPr lang="en-ID" dirty="0"/>
          </a:p>
        </p:txBody>
      </p:sp>
      <p:pic>
        <p:nvPicPr>
          <p:cNvPr id="6" name="Picture 5" descr="A group of different types of medicine&#10;&#10;Description automatically generated">
            <a:extLst>
              <a:ext uri="{FF2B5EF4-FFF2-40B4-BE49-F238E27FC236}">
                <a16:creationId xmlns:a16="http://schemas.microsoft.com/office/drawing/2014/main" id="{D35831D5-DBC1-42B3-93C5-67ECB9A76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8"/>
          <a:stretch/>
        </p:blipFill>
        <p:spPr>
          <a:xfrm>
            <a:off x="634938" y="962025"/>
            <a:ext cx="3489387" cy="3714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5964E5-F9D4-474E-A3F1-2ABB7E8ECBBF}"/>
              </a:ext>
            </a:extLst>
          </p:cNvPr>
          <p:cNvSpPr txBox="1"/>
          <p:nvPr/>
        </p:nvSpPr>
        <p:spPr>
          <a:xfrm>
            <a:off x="4276725" y="1085850"/>
            <a:ext cx="436245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(rapid-acting insulin) 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gula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disuntikkan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 algn="just">
              <a:buAutoNum type="arabicPeriod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(short-acting insulin)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disuntikkan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30-60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 algn="just">
              <a:buAutoNum type="arabicPeriod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Premix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(intermediate-acting insulin) 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1-3 jam.</a:t>
            </a:r>
          </a:p>
          <a:p>
            <a:pPr marL="342900" indent="-342900" algn="just">
              <a:buAutoNum type="arabicPeriod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(long-acting insulin) 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jam</a:t>
            </a:r>
          </a:p>
        </p:txBody>
      </p:sp>
    </p:spTree>
    <p:extLst>
      <p:ext uri="{BB962C8B-B14F-4D97-AF65-F5344CB8AC3E}">
        <p14:creationId xmlns:p14="http://schemas.microsoft.com/office/powerpoint/2010/main" val="423229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C4DA-C038-44AE-B364-3001DE04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75" y="340280"/>
            <a:ext cx="2861400" cy="572700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Insulin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97480-02D7-4279-9B81-6B05C243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0280"/>
            <a:ext cx="4562475" cy="44825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092F11-BC59-4ACA-83C9-EDC48687AF53}"/>
              </a:ext>
            </a:extLst>
          </p:cNvPr>
          <p:cNvSpPr/>
          <p:nvPr/>
        </p:nvSpPr>
        <p:spPr>
          <a:xfrm>
            <a:off x="4253252" y="1287194"/>
            <a:ext cx="902206" cy="30127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46CD6B-5F54-4DB6-BC16-E54E610E03E9}"/>
              </a:ext>
            </a:extLst>
          </p:cNvPr>
          <p:cNvCxnSpPr/>
          <p:nvPr/>
        </p:nvCxnSpPr>
        <p:spPr>
          <a:xfrm flipH="1">
            <a:off x="2552700" y="1447800"/>
            <a:ext cx="1685925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3F30362-C035-467D-931E-CAC1A8893B6B}"/>
              </a:ext>
            </a:extLst>
          </p:cNvPr>
          <p:cNvSpPr/>
          <p:nvPr/>
        </p:nvSpPr>
        <p:spPr>
          <a:xfrm>
            <a:off x="1204573" y="1876645"/>
            <a:ext cx="1743075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529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9F371D-8933-9105-B7EE-5BAA5149B962}"/>
              </a:ext>
            </a:extLst>
          </p:cNvPr>
          <p:cNvSpPr txBox="1">
            <a:spLocks/>
          </p:cNvSpPr>
          <p:nvPr/>
        </p:nvSpPr>
        <p:spPr>
          <a:xfrm>
            <a:off x="719999" y="21109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dirty="0"/>
              <a:t>Cara </a:t>
            </a:r>
            <a:r>
              <a:rPr lang="en-US" dirty="0" err="1"/>
              <a:t>Pengantian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23BBED3-E404-A602-4631-1321A1CBA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16" y="1104037"/>
            <a:ext cx="447579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Avenir Next Condensed Demi Bold" panose="020B0506020202020204" pitchFamily="34" charset="0"/>
                <a:cs typeface="Cambria"/>
              </a:rPr>
              <a:t>Setelah </a:t>
            </a:r>
            <a:r>
              <a:rPr lang="en-US" sz="2200" dirty="0" err="1">
                <a:latin typeface="Avenir Next Condensed Demi Bold" panose="020B0506020202020204" pitchFamily="34" charset="0"/>
                <a:cs typeface="Cambria"/>
              </a:rPr>
              <a:t>jarum</a:t>
            </a:r>
            <a:r>
              <a:rPr lang="en-US" sz="2200" dirty="0">
                <a:latin typeface="Avenir Next Condensed Demi Bold" panose="020B0506020202020204" pitchFamily="34" charset="0"/>
                <a:cs typeface="Cambria"/>
              </a:rPr>
              <a:t> di </a:t>
            </a:r>
            <a:r>
              <a:rPr lang="en-US" sz="2200" dirty="0" err="1">
                <a:latin typeface="Avenir Next Condensed Demi Bold" panose="020B0506020202020204" pitchFamily="34" charset="0"/>
                <a:cs typeface="Cambria"/>
              </a:rPr>
              <a:t>gunakan</a:t>
            </a:r>
            <a:r>
              <a:rPr lang="en-US" sz="2200" dirty="0">
                <a:latin typeface="Avenir Next Condensed Demi Bold" panose="020B0506020202020204" pitchFamily="34" charset="0"/>
                <a:cs typeface="Cambria"/>
              </a:rPr>
              <a:t>, </a:t>
            </a:r>
            <a:r>
              <a:rPr lang="id-ID" sz="2200" dirty="0">
                <a:latin typeface="Avenir Next Condensed Demi Bold" panose="020B0506020202020204" pitchFamily="34" charset="0"/>
                <a:ea typeface="Cambria" pitchFamily="18" charset="0"/>
              </a:rPr>
              <a:t>Masukkan tutup luar yang kosong ke jarum yang terpasang </a:t>
            </a:r>
            <a:endParaRPr lang="en-US" sz="2200" dirty="0">
              <a:latin typeface="Avenir Next Condensed Demi Bold" panose="020B0506020202020204" pitchFamily="34" charset="0"/>
              <a:cs typeface="Cambria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3AD899E-4C72-B3BD-D937-69716EE95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16" y="2546747"/>
            <a:ext cx="427187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  <a:sym typeface="Wingdings" pitchFamily="2" charset="2"/>
              </a:rPr>
              <a:t>P</a:t>
            </a:r>
            <a:r>
              <a:rPr lang="id-ID" sz="2200" dirty="0">
                <a:latin typeface="Avenir Next Condensed Demi Bold" panose="020B0506020202020204" pitchFamily="34" charset="0"/>
                <a:ea typeface="Cambria" pitchFamily="18" charset="0"/>
                <a:sym typeface="Wingdings" pitchFamily="2" charset="2"/>
              </a:rPr>
              <a:t>utar tutup luar dan lepaskan jarum dari Pen</a:t>
            </a:r>
            <a:endParaRPr lang="id-ID" sz="2200" dirty="0">
              <a:latin typeface="Avenir Next Condensed Demi Bold" panose="020B0506020202020204" pitchFamily="34" charset="0"/>
              <a:ea typeface="Cambria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241802C-462C-8DD6-C5A6-9425EE9D1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22292" r="52079" b="22631"/>
          <a:stretch/>
        </p:blipFill>
        <p:spPr bwMode="auto">
          <a:xfrm>
            <a:off x="798731" y="3638291"/>
            <a:ext cx="2773144" cy="11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8152B978-BFF5-9C71-20C5-B3CED89F4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16" y="3723619"/>
            <a:ext cx="4092059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Pasangkan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</a:t>
            </a:r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jarum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</a:t>
            </a:r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baru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ke pen </a:t>
            </a:r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sehingga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insulin </a:t>
            </a:r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siap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</a:t>
            </a:r>
            <a:r>
              <a:rPr lang="en-US" sz="2200" dirty="0" err="1">
                <a:latin typeface="Avenir Next Condensed Demi Bold" panose="020B0506020202020204" pitchFamily="34" charset="0"/>
                <a:ea typeface="Cambria" pitchFamily="18" charset="0"/>
              </a:rPr>
              <a:t>digunkan</a:t>
            </a:r>
            <a:r>
              <a:rPr lang="en-US" sz="2200" dirty="0">
                <a:latin typeface="Avenir Next Condensed Demi Bold" panose="020B0506020202020204" pitchFamily="34" charset="0"/>
                <a:ea typeface="Cambria" pitchFamily="18" charset="0"/>
              </a:rPr>
              <a:t>  </a:t>
            </a:r>
            <a:endParaRPr lang="id-ID" sz="2200" dirty="0">
              <a:latin typeface="Avenir Next Condensed Demi Bold" panose="020B0506020202020204" pitchFamily="34" charset="0"/>
              <a:ea typeface="Cambria" pitchFamily="18" charset="0"/>
            </a:endParaRPr>
          </a:p>
        </p:txBody>
      </p:sp>
      <p:pic>
        <p:nvPicPr>
          <p:cNvPr id="13" name="Picture 4" descr="Mix30_FP_Putting_outer_cap">
            <a:extLst>
              <a:ext uri="{FF2B5EF4-FFF2-40B4-BE49-F238E27FC236}">
                <a16:creationId xmlns:a16="http://schemas.microsoft.com/office/drawing/2014/main" id="{BF059E39-DBBC-4E4B-9670-2D8B4028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1" y="1127066"/>
            <a:ext cx="3033633" cy="9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Mix30_FP_Remove_outer_cap">
            <a:extLst>
              <a:ext uri="{FF2B5EF4-FFF2-40B4-BE49-F238E27FC236}">
                <a16:creationId xmlns:a16="http://schemas.microsoft.com/office/drawing/2014/main" id="{B92E49DD-6272-4D9F-A4D5-F6F51003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6" y="2369647"/>
            <a:ext cx="3033633" cy="9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8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A66E42-CBBA-402A-BF3F-F946E2260883}"/>
              </a:ext>
            </a:extLst>
          </p:cNvPr>
          <p:cNvSpPr/>
          <p:nvPr/>
        </p:nvSpPr>
        <p:spPr>
          <a:xfrm>
            <a:off x="1781175" y="847725"/>
            <a:ext cx="5495925" cy="38766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DA2E1-2605-75FF-B718-2C16D0F3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2" y="126219"/>
            <a:ext cx="8362540" cy="572700"/>
          </a:xfrm>
        </p:spPr>
        <p:txBody>
          <a:bodyPr/>
          <a:lstStyle/>
          <a:p>
            <a:pPr algn="ctr"/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Penyuntikan</a:t>
            </a:r>
            <a:r>
              <a:rPr lang="en-US" dirty="0"/>
              <a:t> Insulin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54A9D-6E23-E4B5-2FFF-114094568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85" y="9320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Google Shape;406;p37" descr="https://manula.s3.amazonaws.com/user/14415/img/injection-sites.png">
            <a:extLst>
              <a:ext uri="{FF2B5EF4-FFF2-40B4-BE49-F238E27FC236}">
                <a16:creationId xmlns:a16="http://schemas.microsoft.com/office/drawing/2014/main" id="{7AC7A8D7-C3CA-9CE9-9FD8-E39D3244DE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627" y="1031896"/>
            <a:ext cx="4537669" cy="345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4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A2E1-2605-75FF-B718-2C16D0F3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2" y="126219"/>
            <a:ext cx="8362540" cy="572700"/>
          </a:xfrm>
        </p:spPr>
        <p:txBody>
          <a:bodyPr/>
          <a:lstStyle/>
          <a:p>
            <a:pPr algn="ctr"/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Penyuntikan</a:t>
            </a:r>
            <a:r>
              <a:rPr lang="en-US" dirty="0"/>
              <a:t> Insulin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54A9D-6E23-E4B5-2FFF-114094568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85" y="9320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E4DD1-9F60-D2B0-6138-0A8C7FEE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15" y="932082"/>
            <a:ext cx="2095295" cy="2018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74771-FB81-DD10-53A3-501CC6F39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60" y="3026141"/>
            <a:ext cx="2914650" cy="167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34FCA2-2041-51B1-8C5C-C36F3470E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89" y="790832"/>
            <a:ext cx="3634428" cy="40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5DC1635-05DB-85AA-BECA-117E0AC1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99049"/>
            <a:ext cx="7704000" cy="1040483"/>
          </a:xfrm>
        </p:spPr>
        <p:txBody>
          <a:bodyPr/>
          <a:lstStyle/>
          <a:p>
            <a:pPr algn="ctr"/>
            <a:r>
              <a:rPr lang="id-ID" sz="5400" dirty="0"/>
              <a:t>TERIMA KASIH</a:t>
            </a:r>
            <a:r>
              <a:rPr lang="en-US" sz="5400" dirty="0"/>
              <a:t> </a:t>
            </a:r>
            <a:r>
              <a:rPr lang="en-US" sz="5400" dirty="0">
                <a:sym typeface="Wingdings" panose="05000000000000000000" pitchFamily="2" charset="2"/>
              </a:rPr>
              <a:t>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11505959"/>
      </p:ext>
    </p:extLst>
  </p:cSld>
  <p:clrMapOvr>
    <a:masterClrMapping/>
  </p:clrMapOvr>
</p:sld>
</file>

<file path=ppt/theme/theme1.xml><?xml version="1.0" encoding="utf-8"?>
<a:theme xmlns:a="http://schemas.openxmlformats.org/drawingml/2006/main" name="Vintage Clinical Case by Slidesgo">
  <a:themeElements>
    <a:clrScheme name="Simple Light">
      <a:dk1>
        <a:srgbClr val="3D5072"/>
      </a:dk1>
      <a:lt1>
        <a:srgbClr val="FFF2DE"/>
      </a:lt1>
      <a:dk2>
        <a:srgbClr val="F3E0BE"/>
      </a:dk2>
      <a:lt2>
        <a:srgbClr val="C94B3D"/>
      </a:lt2>
      <a:accent1>
        <a:srgbClr val="BC3F35"/>
      </a:accent1>
      <a:accent2>
        <a:srgbClr val="FFB26C"/>
      </a:accent2>
      <a:accent3>
        <a:srgbClr val="ED9A42"/>
      </a:accent3>
      <a:accent4>
        <a:srgbClr val="A8885A"/>
      </a:accent4>
      <a:accent5>
        <a:srgbClr val="568691"/>
      </a:accent5>
      <a:accent6>
        <a:srgbClr val="3B495B"/>
      </a:accent6>
      <a:hlink>
        <a:srgbClr val="1A54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37915</TotalTime>
  <Words>185</Words>
  <Application>Microsoft Office PowerPoint</Application>
  <PresentationFormat>On-screen Show (16:9)</PresentationFormat>
  <Paragraphs>20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Avenir Next Condensed Demi Bold</vt:lpstr>
      <vt:lpstr>Cabin</vt:lpstr>
      <vt:lpstr>Advent Pro</vt:lpstr>
      <vt:lpstr>Viga</vt:lpstr>
      <vt:lpstr>Times New Roman</vt:lpstr>
      <vt:lpstr>Calisto MT</vt:lpstr>
      <vt:lpstr>Symbol</vt:lpstr>
      <vt:lpstr>Vintage Clinical Case by Slidesgo</vt:lpstr>
      <vt:lpstr>PENYULUHAN   Edukasi Insulin</vt:lpstr>
      <vt:lpstr>PowerPoint Presentation</vt:lpstr>
      <vt:lpstr>PowerPoint Presentation</vt:lpstr>
      <vt:lpstr>Jenis Insulin </vt:lpstr>
      <vt:lpstr>PowerPoint Presentation</vt:lpstr>
      <vt:lpstr>Tempat Penyuntikan Insulin</vt:lpstr>
      <vt:lpstr>Tempat Penyuntikan Insulin</vt:lpstr>
      <vt:lpstr>TERIMA KASIH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BASED DISCUSSION   Wanita 31 tahun dengan CHF DAN CKD  Disusun Oleh Mutiara Nurfaza Namira</dc:title>
  <dc:creator>lenovo</dc:creator>
  <cp:lastModifiedBy>Alif Massahid A</cp:lastModifiedBy>
  <cp:revision>176</cp:revision>
  <dcterms:modified xsi:type="dcterms:W3CDTF">2024-05-01T12:14:50Z</dcterms:modified>
</cp:coreProperties>
</file>