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media/image11.svg" ContentType="image/svg+xml"/>
  <Override PartName="/ppt/media/image15.svg" ContentType="image/svg+xml"/>
  <Override PartName="/ppt/media/image19.svg" ContentType="image/svg+xml"/>
  <Override PartName="/ppt/media/image2.svg" ContentType="image/svg+xml"/>
  <Override PartName="/ppt/media/image21.svg" ContentType="image/svg+xml"/>
  <Override PartName="/ppt/media/image23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8288000" cy="10287000"/>
  <p:notesSz cx="6858000" cy="9144000"/>
  <p:embeddedFontLst>
    <p:embeddedFont>
      <p:font typeface="Jua" charset="-127"/>
      <p:regular r:id="rId17"/>
    </p:embeddedFont>
    <p:embeddedFont>
      <p:font typeface="Kaftus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font" Target="fonts/font2.fntdata"/><Relationship Id="rId17" Type="http://schemas.openxmlformats.org/officeDocument/2006/relationships/font" Target="fonts/font1.fntdata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sv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12.png"/><Relationship Id="rId7" Type="http://schemas.openxmlformats.org/officeDocument/2006/relationships/image" Target="../media/image9.png"/><Relationship Id="rId6" Type="http://schemas.openxmlformats.org/officeDocument/2006/relationships/image" Target="../media/image15.sv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8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6.svg"/><Relationship Id="rId13" Type="http://schemas.openxmlformats.org/officeDocument/2006/relationships/image" Target="../media/image17.png"/><Relationship Id="rId12" Type="http://schemas.openxmlformats.org/officeDocument/2006/relationships/image" Target="../media/image12.png"/><Relationship Id="rId11" Type="http://schemas.openxmlformats.org/officeDocument/2006/relationships/image" Target="../media/image9.png"/><Relationship Id="rId10" Type="http://schemas.openxmlformats.org/officeDocument/2006/relationships/image" Target="../media/image11.svg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svg"/><Relationship Id="rId7" Type="http://schemas.openxmlformats.org/officeDocument/2006/relationships/image" Target="../media/image16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3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.svg"/><Relationship Id="rId11" Type="http://schemas.openxmlformats.org/officeDocument/2006/relationships/image" Target="../media/image17.png"/><Relationship Id="rId10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21.svg"/><Relationship Id="rId7" Type="http://schemas.openxmlformats.org/officeDocument/2006/relationships/image" Target="../media/image20.png"/><Relationship Id="rId6" Type="http://schemas.openxmlformats.org/officeDocument/2006/relationships/image" Target="../media/image3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6.svg"/><Relationship Id="rId11" Type="http://schemas.openxmlformats.org/officeDocument/2006/relationships/image" Target="../media/image17.png"/><Relationship Id="rId10" Type="http://schemas.openxmlformats.org/officeDocument/2006/relationships/image" Target="../media/image12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.png"/><Relationship Id="rId7" Type="http://schemas.openxmlformats.org/officeDocument/2006/relationships/image" Target="../media/image12.png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16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3.png"/><Relationship Id="rId7" Type="http://schemas.openxmlformats.org/officeDocument/2006/relationships/image" Target="../media/image12.png"/><Relationship Id="rId6" Type="http://schemas.openxmlformats.org/officeDocument/2006/relationships/image" Target="../media/image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png"/><Relationship Id="rId8" Type="http://schemas.openxmlformats.org/officeDocument/2006/relationships/image" Target="../media/image6.svg"/><Relationship Id="rId7" Type="http://schemas.openxmlformats.org/officeDocument/2006/relationships/image" Target="../media/image17.png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8.svg"/><Relationship Id="rId1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svg"/><Relationship Id="rId8" Type="http://schemas.openxmlformats.org/officeDocument/2006/relationships/image" Target="../media/image17.png"/><Relationship Id="rId7" Type="http://schemas.openxmlformats.org/officeDocument/2006/relationships/image" Target="../media/image15.svg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9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11" Type="http://schemas.openxmlformats.org/officeDocument/2006/relationships/image" Target="../media/image8.svg"/><Relationship Id="rId10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image" Target="../media/image3.png"/><Relationship Id="rId7" Type="http://schemas.openxmlformats.org/officeDocument/2006/relationships/image" Target="../media/image12.png"/><Relationship Id="rId6" Type="http://schemas.openxmlformats.org/officeDocument/2006/relationships/image" Target="../media/image9.png"/><Relationship Id="rId5" Type="http://schemas.openxmlformats.org/officeDocument/2006/relationships/image" Target="../media/image23.svg"/><Relationship Id="rId4" Type="http://schemas.openxmlformats.org/officeDocument/2006/relationships/image" Target="../media/image25.png"/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1" Type="http://schemas.openxmlformats.org/officeDocument/2006/relationships/slideLayout" Target="../slideLayouts/slideLayout7.xml"/><Relationship Id="rId10" Type="http://schemas.openxmlformats.org/officeDocument/2006/relationships/image" Target="../media/image6.sv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947492" y="3829077"/>
            <a:ext cx="10064267" cy="987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  <a:spcBef>
                <a:spcPct val="0"/>
              </a:spcBef>
            </a:pPr>
            <a:r>
              <a:rPr lang="en-US" sz="5000" spc="365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Untuk Penderita DM</a:t>
            </a:r>
            <a:endParaRPr lang="en-US" sz="5000" spc="365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01796" y="1479825"/>
            <a:ext cx="15355659" cy="23892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65"/>
              </a:lnSpc>
            </a:pPr>
            <a:r>
              <a:rPr lang="en-US" sz="8565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MENGOLAH DAGING HEWAN QURBAN</a:t>
            </a:r>
            <a:endParaRPr lang="en-US" sz="8565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-1416516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0" y="0"/>
                </a:moveTo>
                <a:lnTo>
                  <a:pt x="5436624" y="0"/>
                </a:lnTo>
                <a:lnTo>
                  <a:pt x="5436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6982523" y="6811541"/>
            <a:ext cx="2655150" cy="2801561"/>
          </a:xfrm>
          <a:custGeom>
            <a:avLst/>
            <a:gdLst/>
            <a:ahLst/>
            <a:cxnLst/>
            <a:rect l="l" t="t" r="r" b="b"/>
            <a:pathLst>
              <a:path w="2655150" h="2801561">
                <a:moveTo>
                  <a:pt x="2655149" y="0"/>
                </a:moveTo>
                <a:lnTo>
                  <a:pt x="0" y="0"/>
                </a:lnTo>
                <a:lnTo>
                  <a:pt x="0" y="2801561"/>
                </a:lnTo>
                <a:lnTo>
                  <a:pt x="2655149" y="2801561"/>
                </a:lnTo>
                <a:lnTo>
                  <a:pt x="265514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-1885863" y="5847741"/>
            <a:ext cx="4897712" cy="5167784"/>
          </a:xfrm>
          <a:custGeom>
            <a:avLst/>
            <a:gdLst/>
            <a:ahLst/>
            <a:cxnLst/>
            <a:rect l="l" t="t" r="r" b="b"/>
            <a:pathLst>
              <a:path w="4897712" h="5167784">
                <a:moveTo>
                  <a:pt x="4897712" y="0"/>
                </a:moveTo>
                <a:lnTo>
                  <a:pt x="0" y="0"/>
                </a:lnTo>
                <a:lnTo>
                  <a:pt x="0" y="5167784"/>
                </a:lnTo>
                <a:lnTo>
                  <a:pt x="4897712" y="5167784"/>
                </a:lnTo>
                <a:lnTo>
                  <a:pt x="4897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4359647" y="6882566"/>
            <a:ext cx="1270325" cy="1340374"/>
          </a:xfrm>
          <a:custGeom>
            <a:avLst/>
            <a:gdLst/>
            <a:ahLst/>
            <a:cxnLst/>
            <a:rect l="l" t="t" r="r" b="b"/>
            <a:pathLst>
              <a:path w="1270325" h="1340374">
                <a:moveTo>
                  <a:pt x="0" y="0"/>
                </a:moveTo>
                <a:lnTo>
                  <a:pt x="1270326" y="0"/>
                </a:lnTo>
                <a:lnTo>
                  <a:pt x="1270326" y="1340374"/>
                </a:lnTo>
                <a:lnTo>
                  <a:pt x="0" y="1340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5512977" y="6848985"/>
            <a:ext cx="3492647" cy="3775717"/>
          </a:xfrm>
          <a:custGeom>
            <a:avLst/>
            <a:gdLst/>
            <a:ahLst/>
            <a:cxnLst/>
            <a:rect l="l" t="t" r="r" b="b"/>
            <a:pathLst>
              <a:path w="3492647" h="3775717">
                <a:moveTo>
                  <a:pt x="0" y="0"/>
                </a:moveTo>
                <a:lnTo>
                  <a:pt x="3492646" y="0"/>
                </a:lnTo>
                <a:lnTo>
                  <a:pt x="3492646" y="3775717"/>
                </a:lnTo>
                <a:lnTo>
                  <a:pt x="0" y="377571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0990222" y="3329535"/>
            <a:ext cx="4420151" cy="7515993"/>
          </a:xfrm>
          <a:custGeom>
            <a:avLst/>
            <a:gdLst/>
            <a:ahLst/>
            <a:cxnLst/>
            <a:rect l="l" t="t" r="r" b="b"/>
            <a:pathLst>
              <a:path w="4420151" h="7515993">
                <a:moveTo>
                  <a:pt x="0" y="0"/>
                </a:moveTo>
                <a:lnTo>
                  <a:pt x="4420151" y="0"/>
                </a:lnTo>
                <a:lnTo>
                  <a:pt x="4420151" y="7515994"/>
                </a:lnTo>
                <a:lnTo>
                  <a:pt x="0" y="75159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3947492" y="5264177"/>
            <a:ext cx="10064267" cy="1043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0"/>
              </a:lnSpc>
            </a:pPr>
            <a:r>
              <a:rPr lang="en-US" sz="2800" spc="204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Talitha Syahda Salsabila</a:t>
            </a:r>
            <a:endParaRPr lang="en-US" sz="2800" spc="204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3920"/>
              </a:lnSpc>
              <a:spcBef>
                <a:spcPct val="0"/>
              </a:spcBef>
            </a:pPr>
            <a:r>
              <a:rPr lang="en-US" sz="2800" spc="204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Kepaniteraan Klinik FK Unissula</a:t>
            </a:r>
            <a:endParaRPr lang="en-US" sz="2800" spc="204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16516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0" y="0"/>
                </a:moveTo>
                <a:lnTo>
                  <a:pt x="5436624" y="0"/>
                </a:lnTo>
                <a:lnTo>
                  <a:pt x="5436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02450" y="3619886"/>
            <a:ext cx="5092929" cy="4315673"/>
          </a:xfrm>
          <a:custGeom>
            <a:avLst/>
            <a:gdLst/>
            <a:ahLst/>
            <a:cxnLst/>
            <a:rect l="l" t="t" r="r" b="b"/>
            <a:pathLst>
              <a:path w="5092929" h="4315673">
                <a:moveTo>
                  <a:pt x="0" y="0"/>
                </a:moveTo>
                <a:lnTo>
                  <a:pt x="5092929" y="0"/>
                </a:lnTo>
                <a:lnTo>
                  <a:pt x="5092929" y="4315673"/>
                </a:lnTo>
                <a:lnTo>
                  <a:pt x="0" y="43156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-2107379" y="3619886"/>
            <a:ext cx="5092929" cy="4315673"/>
          </a:xfrm>
          <a:custGeom>
            <a:avLst/>
            <a:gdLst/>
            <a:ahLst/>
            <a:cxnLst/>
            <a:rect l="l" t="t" r="r" b="b"/>
            <a:pathLst>
              <a:path w="5092929" h="4315673">
                <a:moveTo>
                  <a:pt x="5092929" y="0"/>
                </a:moveTo>
                <a:lnTo>
                  <a:pt x="0" y="0"/>
                </a:lnTo>
                <a:lnTo>
                  <a:pt x="0" y="4315673"/>
                </a:lnTo>
                <a:lnTo>
                  <a:pt x="5092929" y="4315673"/>
                </a:lnTo>
                <a:lnTo>
                  <a:pt x="509292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7673209" y="6811541"/>
            <a:ext cx="2655150" cy="2801561"/>
          </a:xfrm>
          <a:custGeom>
            <a:avLst/>
            <a:gdLst/>
            <a:ahLst/>
            <a:cxnLst/>
            <a:rect l="l" t="t" r="r" b="b"/>
            <a:pathLst>
              <a:path w="2655150" h="2801561">
                <a:moveTo>
                  <a:pt x="2655149" y="0"/>
                </a:moveTo>
                <a:lnTo>
                  <a:pt x="0" y="0"/>
                </a:lnTo>
                <a:lnTo>
                  <a:pt x="0" y="2801561"/>
                </a:lnTo>
                <a:lnTo>
                  <a:pt x="2655149" y="2801561"/>
                </a:lnTo>
                <a:lnTo>
                  <a:pt x="265514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050333" y="6882566"/>
            <a:ext cx="1270325" cy="1340374"/>
          </a:xfrm>
          <a:custGeom>
            <a:avLst/>
            <a:gdLst/>
            <a:ahLst/>
            <a:cxnLst/>
            <a:rect l="l" t="t" r="r" b="b"/>
            <a:pathLst>
              <a:path w="1270325" h="1340374">
                <a:moveTo>
                  <a:pt x="0" y="0"/>
                </a:moveTo>
                <a:lnTo>
                  <a:pt x="1270326" y="0"/>
                </a:lnTo>
                <a:lnTo>
                  <a:pt x="1270326" y="1340374"/>
                </a:lnTo>
                <a:lnTo>
                  <a:pt x="0" y="134037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1643149" y="6540497"/>
            <a:ext cx="1594518" cy="1682444"/>
          </a:xfrm>
          <a:custGeom>
            <a:avLst/>
            <a:gdLst/>
            <a:ahLst/>
            <a:cxnLst/>
            <a:rect l="l" t="t" r="r" b="b"/>
            <a:pathLst>
              <a:path w="1594518" h="1682444">
                <a:moveTo>
                  <a:pt x="0" y="0"/>
                </a:moveTo>
                <a:lnTo>
                  <a:pt x="1594518" y="0"/>
                </a:lnTo>
                <a:lnTo>
                  <a:pt x="1594518" y="1682443"/>
                </a:lnTo>
                <a:lnTo>
                  <a:pt x="0" y="1682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705637" y="2245591"/>
            <a:ext cx="12596813" cy="3276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5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“IDUL ADHA ADALAH MOMEN BERBAGI DAN BERSYUKUR, TERMASUK DALAM MENJAGA NIKMAT KESEHATAN. MARI OLAH DAGING QURBAN DENGAN CARA SEHAT — TANPA SANTAN BERLEBIH, TANPA GORENGAN, DAN DALAM PORSI BIJAK. MAKAN DENGAN PENUH KESADARAN ADALAH BAGIAN DARI RASA SYUKUR.”</a:t>
            </a:r>
            <a:endParaRPr lang="en-US" sz="35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416516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0" y="0"/>
                </a:moveTo>
                <a:lnTo>
                  <a:pt x="5436624" y="0"/>
                </a:lnTo>
                <a:lnTo>
                  <a:pt x="5436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flipH="1">
            <a:off x="-2157869" y="2616554"/>
            <a:ext cx="6373138" cy="5400503"/>
          </a:xfrm>
          <a:custGeom>
            <a:avLst/>
            <a:gdLst/>
            <a:ahLst/>
            <a:cxnLst/>
            <a:rect l="l" t="t" r="r" b="b"/>
            <a:pathLst>
              <a:path w="6373138" h="5400503">
                <a:moveTo>
                  <a:pt x="6373138" y="0"/>
                </a:moveTo>
                <a:lnTo>
                  <a:pt x="0" y="0"/>
                </a:lnTo>
                <a:lnTo>
                  <a:pt x="0" y="5400503"/>
                </a:lnTo>
                <a:lnTo>
                  <a:pt x="6373138" y="5400503"/>
                </a:lnTo>
                <a:lnTo>
                  <a:pt x="6373138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264807" y="5710200"/>
            <a:ext cx="5356235" cy="5790344"/>
          </a:xfrm>
          <a:custGeom>
            <a:avLst/>
            <a:gdLst/>
            <a:ahLst/>
            <a:cxnLst/>
            <a:rect l="l" t="t" r="r" b="b"/>
            <a:pathLst>
              <a:path w="5356235" h="5790344">
                <a:moveTo>
                  <a:pt x="5356234" y="0"/>
                </a:moveTo>
                <a:lnTo>
                  <a:pt x="0" y="0"/>
                </a:lnTo>
                <a:lnTo>
                  <a:pt x="0" y="5790343"/>
                </a:lnTo>
                <a:lnTo>
                  <a:pt x="5356234" y="5790343"/>
                </a:lnTo>
                <a:lnTo>
                  <a:pt x="5356234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225156" y="2497047"/>
            <a:ext cx="4420151" cy="7515993"/>
          </a:xfrm>
          <a:custGeom>
            <a:avLst/>
            <a:gdLst/>
            <a:ahLst/>
            <a:cxnLst/>
            <a:rect l="l" t="t" r="r" b="b"/>
            <a:pathLst>
              <a:path w="4420151" h="7515993">
                <a:moveTo>
                  <a:pt x="0" y="0"/>
                </a:moveTo>
                <a:lnTo>
                  <a:pt x="4420151" y="0"/>
                </a:lnTo>
                <a:lnTo>
                  <a:pt x="4420151" y="7515994"/>
                </a:lnTo>
                <a:lnTo>
                  <a:pt x="0" y="75159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9896511" y="6633706"/>
            <a:ext cx="2622113" cy="2766702"/>
          </a:xfrm>
          <a:custGeom>
            <a:avLst/>
            <a:gdLst/>
            <a:ahLst/>
            <a:cxnLst/>
            <a:rect l="l" t="t" r="r" b="b"/>
            <a:pathLst>
              <a:path w="2622113" h="2766702">
                <a:moveTo>
                  <a:pt x="2622112" y="0"/>
                </a:moveTo>
                <a:lnTo>
                  <a:pt x="0" y="0"/>
                </a:lnTo>
                <a:lnTo>
                  <a:pt x="0" y="2766702"/>
                </a:lnTo>
                <a:lnTo>
                  <a:pt x="2622112" y="2766702"/>
                </a:lnTo>
                <a:lnTo>
                  <a:pt x="2622112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493504" y="6813840"/>
            <a:ext cx="1365834" cy="1441150"/>
          </a:xfrm>
          <a:custGeom>
            <a:avLst/>
            <a:gdLst/>
            <a:ahLst/>
            <a:cxnLst/>
            <a:rect l="l" t="t" r="r" b="b"/>
            <a:pathLst>
              <a:path w="1365834" h="1441150">
                <a:moveTo>
                  <a:pt x="0" y="0"/>
                </a:moveTo>
                <a:lnTo>
                  <a:pt x="1365834" y="0"/>
                </a:lnTo>
                <a:lnTo>
                  <a:pt x="1365834" y="1441150"/>
                </a:lnTo>
                <a:lnTo>
                  <a:pt x="0" y="14411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4251871" y="3356250"/>
            <a:ext cx="9784259" cy="1590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60"/>
              </a:lnSpc>
              <a:spcBef>
                <a:spcPct val="0"/>
              </a:spcBef>
            </a:pPr>
            <a:r>
              <a:rPr lang="en-US" sz="93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TERIMA KASIH</a:t>
            </a:r>
            <a:endParaRPr lang="en-US" sz="93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2087758" y="972735"/>
            <a:ext cx="14157653" cy="7585286"/>
            <a:chOff x="0" y="0"/>
            <a:chExt cx="3728764" cy="19977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728765" cy="1997771"/>
            </a:xfrm>
            <a:custGeom>
              <a:avLst/>
              <a:gdLst/>
              <a:ahLst/>
              <a:cxnLst/>
              <a:rect l="l" t="t" r="r" b="b"/>
              <a:pathLst>
                <a:path w="3728765" h="1997771">
                  <a:moveTo>
                    <a:pt x="27889" y="0"/>
                  </a:moveTo>
                  <a:lnTo>
                    <a:pt x="3700876" y="0"/>
                  </a:lnTo>
                  <a:cubicBezTo>
                    <a:pt x="3708272" y="0"/>
                    <a:pt x="3715366" y="2938"/>
                    <a:pt x="3720596" y="8168"/>
                  </a:cubicBezTo>
                  <a:cubicBezTo>
                    <a:pt x="3725826" y="13399"/>
                    <a:pt x="3728765" y="20492"/>
                    <a:pt x="3728765" y="27889"/>
                  </a:cubicBezTo>
                  <a:lnTo>
                    <a:pt x="3728765" y="1969882"/>
                  </a:lnTo>
                  <a:cubicBezTo>
                    <a:pt x="3728765" y="1985285"/>
                    <a:pt x="3716279" y="1997771"/>
                    <a:pt x="3700876" y="1997771"/>
                  </a:cubicBezTo>
                  <a:lnTo>
                    <a:pt x="27889" y="1997771"/>
                  </a:lnTo>
                  <a:cubicBezTo>
                    <a:pt x="12486" y="1997771"/>
                    <a:pt x="0" y="1985285"/>
                    <a:pt x="0" y="1969882"/>
                  </a:cubicBezTo>
                  <a:lnTo>
                    <a:pt x="0" y="27889"/>
                  </a:lnTo>
                  <a:cubicBezTo>
                    <a:pt x="0" y="12486"/>
                    <a:pt x="12486" y="0"/>
                    <a:pt x="27889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728764" cy="2035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186329" y="1213125"/>
            <a:ext cx="11947132" cy="249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520"/>
              </a:lnSpc>
              <a:spcBef>
                <a:spcPct val="0"/>
              </a:spcBef>
            </a:pPr>
            <a:r>
              <a:rPr lang="en-US" sz="68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MEMPERINGATI HARI RAYA IDUL ADHA 1446 H</a:t>
            </a:r>
            <a:endParaRPr lang="en-US" sz="68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416516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0" y="0"/>
                </a:moveTo>
                <a:lnTo>
                  <a:pt x="5436624" y="0"/>
                </a:lnTo>
                <a:lnTo>
                  <a:pt x="5436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302450" y="3619886"/>
            <a:ext cx="5092929" cy="4315673"/>
          </a:xfrm>
          <a:custGeom>
            <a:avLst/>
            <a:gdLst/>
            <a:ahLst/>
            <a:cxnLst/>
            <a:rect l="l" t="t" r="r" b="b"/>
            <a:pathLst>
              <a:path w="5092929" h="4315673">
                <a:moveTo>
                  <a:pt x="0" y="0"/>
                </a:moveTo>
                <a:lnTo>
                  <a:pt x="5092929" y="0"/>
                </a:lnTo>
                <a:lnTo>
                  <a:pt x="5092929" y="4315673"/>
                </a:lnTo>
                <a:lnTo>
                  <a:pt x="0" y="43156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-2107379" y="3619886"/>
            <a:ext cx="5092929" cy="4315673"/>
          </a:xfrm>
          <a:custGeom>
            <a:avLst/>
            <a:gdLst/>
            <a:ahLst/>
            <a:cxnLst/>
            <a:rect l="l" t="t" r="r" b="b"/>
            <a:pathLst>
              <a:path w="5092929" h="4315673">
                <a:moveTo>
                  <a:pt x="5092929" y="0"/>
                </a:moveTo>
                <a:lnTo>
                  <a:pt x="0" y="0"/>
                </a:lnTo>
                <a:lnTo>
                  <a:pt x="0" y="4315673"/>
                </a:lnTo>
                <a:lnTo>
                  <a:pt x="5092929" y="4315673"/>
                </a:lnTo>
                <a:lnTo>
                  <a:pt x="5092929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403192" y="7102618"/>
            <a:ext cx="3369131" cy="3642191"/>
          </a:xfrm>
          <a:custGeom>
            <a:avLst/>
            <a:gdLst/>
            <a:ahLst/>
            <a:cxnLst/>
            <a:rect l="l" t="t" r="r" b="b"/>
            <a:pathLst>
              <a:path w="3369131" h="3642191">
                <a:moveTo>
                  <a:pt x="3369132" y="0"/>
                </a:moveTo>
                <a:lnTo>
                  <a:pt x="0" y="0"/>
                </a:lnTo>
                <a:lnTo>
                  <a:pt x="0" y="3642190"/>
                </a:lnTo>
                <a:lnTo>
                  <a:pt x="3369132" y="3642190"/>
                </a:lnTo>
                <a:lnTo>
                  <a:pt x="3369132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648307" y="5896679"/>
            <a:ext cx="5236501" cy="5660906"/>
          </a:xfrm>
          <a:custGeom>
            <a:avLst/>
            <a:gdLst/>
            <a:ahLst/>
            <a:cxnLst/>
            <a:rect l="l" t="t" r="r" b="b"/>
            <a:pathLst>
              <a:path w="5236501" h="5660906">
                <a:moveTo>
                  <a:pt x="0" y="0"/>
                </a:moveTo>
                <a:lnTo>
                  <a:pt x="5236501" y="0"/>
                </a:lnTo>
                <a:lnTo>
                  <a:pt x="5236501" y="5660905"/>
                </a:lnTo>
                <a:lnTo>
                  <a:pt x="0" y="566090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154539" y="3696853"/>
            <a:ext cx="11768439" cy="2200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Jangan lupa mengolah daging dengan tepat untuk :</a:t>
            </a:r>
            <a:endParaRPr lang="en-US" sz="3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647700" lvl="1" indent="-323850" algn="ctr">
              <a:lnSpc>
                <a:spcPts val="4200"/>
              </a:lnSpc>
              <a:buFont typeface="Arial" panose="020B0604020202090204"/>
              <a:buChar char="•"/>
            </a:pPr>
            <a:r>
              <a:rPr lang="en-US" sz="3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Menjaga kestabilan gula darah</a:t>
            </a:r>
            <a:endParaRPr lang="en-US" sz="3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647700" lvl="1" indent="-323850" algn="ctr">
              <a:lnSpc>
                <a:spcPts val="4200"/>
              </a:lnSpc>
              <a:buFont typeface="Arial" panose="020B0604020202090204"/>
              <a:buChar char="•"/>
            </a:pPr>
            <a:r>
              <a:rPr lang="en-US" sz="3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Mencegah lonjakan lemak jenuh</a:t>
            </a:r>
            <a:endParaRPr lang="en-US" sz="3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Dengan cara memperhatikan porsi serta metode masaknya !</a:t>
            </a:r>
            <a:endParaRPr lang="en-US" sz="3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flipH="1">
            <a:off x="8423202" y="6456739"/>
            <a:ext cx="2655150" cy="2801561"/>
          </a:xfrm>
          <a:custGeom>
            <a:avLst/>
            <a:gdLst/>
            <a:ahLst/>
            <a:cxnLst/>
            <a:rect l="l" t="t" r="r" b="b"/>
            <a:pathLst>
              <a:path w="2655150" h="2801561">
                <a:moveTo>
                  <a:pt x="2655149" y="0"/>
                </a:moveTo>
                <a:lnTo>
                  <a:pt x="0" y="0"/>
                </a:lnTo>
                <a:lnTo>
                  <a:pt x="0" y="2801561"/>
                </a:lnTo>
                <a:lnTo>
                  <a:pt x="2655149" y="2801561"/>
                </a:lnTo>
                <a:lnTo>
                  <a:pt x="2655149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800326" y="6527764"/>
            <a:ext cx="1270325" cy="1340374"/>
          </a:xfrm>
          <a:custGeom>
            <a:avLst/>
            <a:gdLst/>
            <a:ahLst/>
            <a:cxnLst/>
            <a:rect l="l" t="t" r="r" b="b"/>
            <a:pathLst>
              <a:path w="1270325" h="1340374">
                <a:moveTo>
                  <a:pt x="0" y="0"/>
                </a:moveTo>
                <a:lnTo>
                  <a:pt x="1270326" y="0"/>
                </a:lnTo>
                <a:lnTo>
                  <a:pt x="1270326" y="1340374"/>
                </a:lnTo>
                <a:lnTo>
                  <a:pt x="0" y="134037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028700" y="2561584"/>
            <a:ext cx="8739933" cy="5554138"/>
            <a:chOff x="0" y="0"/>
            <a:chExt cx="2301875" cy="14628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1875" cy="1462818"/>
            </a:xfrm>
            <a:custGeom>
              <a:avLst/>
              <a:gdLst/>
              <a:ahLst/>
              <a:cxnLst/>
              <a:rect l="l" t="t" r="r" b="b"/>
              <a:pathLst>
                <a:path w="2301875" h="1462818">
                  <a:moveTo>
                    <a:pt x="45176" y="0"/>
                  </a:moveTo>
                  <a:lnTo>
                    <a:pt x="2256699" y="0"/>
                  </a:lnTo>
                  <a:cubicBezTo>
                    <a:pt x="2268681" y="0"/>
                    <a:pt x="2280171" y="4760"/>
                    <a:pt x="2288644" y="13232"/>
                  </a:cubicBezTo>
                  <a:cubicBezTo>
                    <a:pt x="2297116" y="21704"/>
                    <a:pt x="2301875" y="33195"/>
                    <a:pt x="2301875" y="45176"/>
                  </a:cubicBezTo>
                  <a:lnTo>
                    <a:pt x="2301875" y="1417642"/>
                  </a:lnTo>
                  <a:cubicBezTo>
                    <a:pt x="2301875" y="1442592"/>
                    <a:pt x="2281649" y="1462818"/>
                    <a:pt x="2256699" y="1462818"/>
                  </a:cubicBezTo>
                  <a:lnTo>
                    <a:pt x="45176" y="1462818"/>
                  </a:lnTo>
                  <a:cubicBezTo>
                    <a:pt x="33195" y="1462818"/>
                    <a:pt x="21704" y="1458059"/>
                    <a:pt x="13232" y="1449586"/>
                  </a:cubicBezTo>
                  <a:cubicBezTo>
                    <a:pt x="4760" y="1441114"/>
                    <a:pt x="0" y="1429623"/>
                    <a:pt x="0" y="1417642"/>
                  </a:cubicBezTo>
                  <a:lnTo>
                    <a:pt x="0" y="45176"/>
                  </a:lnTo>
                  <a:cubicBezTo>
                    <a:pt x="0" y="33195"/>
                    <a:pt x="4760" y="21704"/>
                    <a:pt x="13232" y="13232"/>
                  </a:cubicBezTo>
                  <a:cubicBezTo>
                    <a:pt x="21704" y="4760"/>
                    <a:pt x="33195" y="0"/>
                    <a:pt x="4517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01875" cy="1500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377832" y="2718782"/>
            <a:ext cx="8390801" cy="39128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72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APA SAJA CARA-CARANYA?</a:t>
            </a:r>
            <a:endParaRPr lang="en-US" sz="72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9974080" y="2217150"/>
            <a:ext cx="7285220" cy="7395952"/>
          </a:xfrm>
          <a:custGeom>
            <a:avLst/>
            <a:gdLst/>
            <a:ahLst/>
            <a:cxnLst/>
            <a:rect l="l" t="t" r="r" b="b"/>
            <a:pathLst>
              <a:path w="7285220" h="7395952">
                <a:moveTo>
                  <a:pt x="0" y="0"/>
                </a:moveTo>
                <a:lnTo>
                  <a:pt x="7285220" y="0"/>
                </a:lnTo>
                <a:lnTo>
                  <a:pt x="7285220" y="7395952"/>
                </a:lnTo>
                <a:lnTo>
                  <a:pt x="0" y="73959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837" y="6127259"/>
            <a:ext cx="3463929" cy="4159741"/>
          </a:xfrm>
          <a:custGeom>
            <a:avLst/>
            <a:gdLst/>
            <a:ahLst/>
            <a:cxnLst/>
            <a:rect l="l" t="t" r="r" b="b"/>
            <a:pathLst>
              <a:path w="3463929" h="4159741">
                <a:moveTo>
                  <a:pt x="0" y="0"/>
                </a:moveTo>
                <a:lnTo>
                  <a:pt x="3463930" y="0"/>
                </a:lnTo>
                <a:lnTo>
                  <a:pt x="3463930" y="4159741"/>
                </a:lnTo>
                <a:lnTo>
                  <a:pt x="0" y="415974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6711827" y="6631648"/>
            <a:ext cx="1825700" cy="1926373"/>
          </a:xfrm>
          <a:custGeom>
            <a:avLst/>
            <a:gdLst/>
            <a:ahLst/>
            <a:cxnLst/>
            <a:rect l="l" t="t" r="r" b="b"/>
            <a:pathLst>
              <a:path w="1825700" h="1926373">
                <a:moveTo>
                  <a:pt x="1825700" y="0"/>
                </a:moveTo>
                <a:lnTo>
                  <a:pt x="0" y="0"/>
                </a:lnTo>
                <a:lnTo>
                  <a:pt x="0" y="1926373"/>
                </a:lnTo>
                <a:lnTo>
                  <a:pt x="1825700" y="1926373"/>
                </a:lnTo>
                <a:lnTo>
                  <a:pt x="182570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525182" y="6993611"/>
            <a:ext cx="873485" cy="921651"/>
          </a:xfrm>
          <a:custGeom>
            <a:avLst/>
            <a:gdLst/>
            <a:ahLst/>
            <a:cxnLst/>
            <a:rect l="l" t="t" r="r" b="b"/>
            <a:pathLst>
              <a:path w="873485" h="921651">
                <a:moveTo>
                  <a:pt x="0" y="0"/>
                </a:moveTo>
                <a:lnTo>
                  <a:pt x="873484" y="0"/>
                </a:lnTo>
                <a:lnTo>
                  <a:pt x="873484" y="921651"/>
                </a:lnTo>
                <a:lnTo>
                  <a:pt x="0" y="92165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7442060" y="582743"/>
            <a:ext cx="8739933" cy="7302677"/>
            <a:chOff x="0" y="0"/>
            <a:chExt cx="2301875" cy="192333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301875" cy="1923339"/>
            </a:xfrm>
            <a:custGeom>
              <a:avLst/>
              <a:gdLst/>
              <a:ahLst/>
              <a:cxnLst/>
              <a:rect l="l" t="t" r="r" b="b"/>
              <a:pathLst>
                <a:path w="2301875" h="1923339">
                  <a:moveTo>
                    <a:pt x="45176" y="0"/>
                  </a:moveTo>
                  <a:lnTo>
                    <a:pt x="2256699" y="0"/>
                  </a:lnTo>
                  <a:cubicBezTo>
                    <a:pt x="2268681" y="0"/>
                    <a:pt x="2280171" y="4760"/>
                    <a:pt x="2288644" y="13232"/>
                  </a:cubicBezTo>
                  <a:cubicBezTo>
                    <a:pt x="2297116" y="21704"/>
                    <a:pt x="2301875" y="33195"/>
                    <a:pt x="2301875" y="45176"/>
                  </a:cubicBezTo>
                  <a:lnTo>
                    <a:pt x="2301875" y="1878163"/>
                  </a:lnTo>
                  <a:cubicBezTo>
                    <a:pt x="2301875" y="1903113"/>
                    <a:pt x="2281649" y="1923339"/>
                    <a:pt x="2256699" y="1923339"/>
                  </a:cubicBezTo>
                  <a:lnTo>
                    <a:pt x="45176" y="1923339"/>
                  </a:lnTo>
                  <a:cubicBezTo>
                    <a:pt x="33195" y="1923339"/>
                    <a:pt x="21704" y="1918579"/>
                    <a:pt x="13232" y="1910107"/>
                  </a:cubicBezTo>
                  <a:cubicBezTo>
                    <a:pt x="4760" y="1901635"/>
                    <a:pt x="0" y="1890144"/>
                    <a:pt x="0" y="1878163"/>
                  </a:cubicBezTo>
                  <a:lnTo>
                    <a:pt x="0" y="45176"/>
                  </a:lnTo>
                  <a:cubicBezTo>
                    <a:pt x="0" y="33195"/>
                    <a:pt x="4760" y="21704"/>
                    <a:pt x="13232" y="13232"/>
                  </a:cubicBezTo>
                  <a:cubicBezTo>
                    <a:pt x="21704" y="4760"/>
                    <a:pt x="33195" y="0"/>
                    <a:pt x="45176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301875" cy="19614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714145" y="6884541"/>
            <a:ext cx="4391592" cy="4747519"/>
          </a:xfrm>
          <a:custGeom>
            <a:avLst/>
            <a:gdLst/>
            <a:ahLst/>
            <a:cxnLst/>
            <a:rect l="l" t="t" r="r" b="b"/>
            <a:pathLst>
              <a:path w="4391592" h="4747519">
                <a:moveTo>
                  <a:pt x="0" y="0"/>
                </a:moveTo>
                <a:lnTo>
                  <a:pt x="4391591" y="0"/>
                </a:lnTo>
                <a:lnTo>
                  <a:pt x="4391591" y="4747518"/>
                </a:lnTo>
                <a:lnTo>
                  <a:pt x="0" y="4747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8153162" y="885825"/>
            <a:ext cx="7317729" cy="5869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Pilih daging yang memiliki </a:t>
            </a:r>
            <a:r>
              <a:rPr lang="en-US" sz="3300" u="sng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sedikit lemak, </a:t>
            </a: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seperti :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90204"/>
              <a:buChar char="•"/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Daging has luar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90204"/>
              <a:buChar char="•"/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Daging has dalam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90204"/>
              <a:buChar char="•"/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Daging bagian paha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l">
              <a:lnSpc>
                <a:spcPts val="4620"/>
              </a:lnSpc>
            </a:pPr>
          </a:p>
          <a:p>
            <a:pPr algn="l">
              <a:lnSpc>
                <a:spcPts val="4620"/>
              </a:lnSpc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HINDARI BAGIAN </a:t>
            </a:r>
            <a:r>
              <a:rPr lang="en-US" sz="3300" u="sng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BERLEMAK TINGGI</a:t>
            </a: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: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90204"/>
              <a:buChar char="•"/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Iga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712470" lvl="1" indent="-356235" algn="l">
              <a:lnSpc>
                <a:spcPts val="4620"/>
              </a:lnSpc>
              <a:buFont typeface="Arial" panose="020B0604020202090204"/>
              <a:buChar char="•"/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Perut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marL="712470" lvl="1" indent="-356235" algn="l">
              <a:lnSpc>
                <a:spcPts val="4620"/>
              </a:lnSpc>
              <a:spcBef>
                <a:spcPct val="0"/>
              </a:spcBef>
              <a:buFont typeface="Arial" panose="020B0604020202090204"/>
              <a:buChar char="•"/>
            </a:pPr>
            <a:r>
              <a:rPr lang="en-US" sz="33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Jeroan (hati, usus, otak)</a:t>
            </a:r>
            <a:endParaRPr lang="en-US" sz="33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47882" y="3243812"/>
            <a:ext cx="7639791" cy="435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70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PILIH BAGIAN DAGING YANG RENDAH LEMAK</a:t>
            </a:r>
            <a:endParaRPr lang="en-US" sz="70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1416516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0" y="0"/>
                </a:moveTo>
                <a:lnTo>
                  <a:pt x="5436624" y="0"/>
                </a:lnTo>
                <a:lnTo>
                  <a:pt x="5436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028700" y="2626692"/>
            <a:ext cx="16735499" cy="5784418"/>
            <a:chOff x="0" y="0"/>
            <a:chExt cx="4407704" cy="152346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07703" cy="1523468"/>
            </a:xfrm>
            <a:custGeom>
              <a:avLst/>
              <a:gdLst/>
              <a:ahLst/>
              <a:cxnLst/>
              <a:rect l="l" t="t" r="r" b="b"/>
              <a:pathLst>
                <a:path w="4407703" h="1523468">
                  <a:moveTo>
                    <a:pt x="23593" y="0"/>
                  </a:moveTo>
                  <a:lnTo>
                    <a:pt x="4384111" y="0"/>
                  </a:lnTo>
                  <a:cubicBezTo>
                    <a:pt x="4397141" y="0"/>
                    <a:pt x="4407703" y="10563"/>
                    <a:pt x="4407703" y="23593"/>
                  </a:cubicBezTo>
                  <a:lnTo>
                    <a:pt x="4407703" y="1499875"/>
                  </a:lnTo>
                  <a:cubicBezTo>
                    <a:pt x="4407703" y="1512905"/>
                    <a:pt x="4397141" y="1523468"/>
                    <a:pt x="4384111" y="1523468"/>
                  </a:cubicBezTo>
                  <a:lnTo>
                    <a:pt x="23593" y="1523468"/>
                  </a:lnTo>
                  <a:cubicBezTo>
                    <a:pt x="17336" y="1523468"/>
                    <a:pt x="11335" y="1520983"/>
                    <a:pt x="6910" y="1516558"/>
                  </a:cubicBezTo>
                  <a:cubicBezTo>
                    <a:pt x="2486" y="1512134"/>
                    <a:pt x="0" y="1506133"/>
                    <a:pt x="0" y="1499875"/>
                  </a:cubicBezTo>
                  <a:lnTo>
                    <a:pt x="0" y="23593"/>
                  </a:lnTo>
                  <a:cubicBezTo>
                    <a:pt x="0" y="10563"/>
                    <a:pt x="10563" y="0"/>
                    <a:pt x="23593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407704" cy="15615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521845" y="8303430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464517"/>
            <a:ext cx="14698244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040"/>
              </a:lnSpc>
            </a:pPr>
            <a:r>
              <a:rPr lang="en-US" sz="67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HINDARI PENGOLAHAN DENGAN SANTAN DAN GORENG </a:t>
            </a:r>
            <a:endParaRPr lang="en-US" sz="67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12" name="Freeform 12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711402" y="3084609"/>
            <a:ext cx="16896011" cy="1666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Metode memasak yang dianjurkan:</a:t>
            </a:r>
            <a:endParaRPr lang="en-US" sz="51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6120"/>
              </a:lnSpc>
              <a:spcBef>
                <a:spcPct val="0"/>
              </a:spcBef>
            </a:pPr>
            <a:r>
              <a:rPr lang="en-US" sz="51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Panggang, rebus, kukus, tumis ringan dengan sedikit minyak</a:t>
            </a:r>
            <a:endParaRPr lang="en-US" sz="51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03623" y="4870107"/>
            <a:ext cx="14985653" cy="3181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Hindari:</a:t>
            </a:r>
            <a:endParaRPr lang="en-US" sz="5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Gorengan</a:t>
            </a:r>
            <a:endParaRPr lang="en-US" sz="5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Bumbu kacang berlebihan</a:t>
            </a:r>
            <a:endParaRPr lang="en-US" sz="5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6000"/>
              </a:lnSpc>
              <a:spcBef>
                <a:spcPct val="0"/>
              </a:spcBef>
            </a:pPr>
            <a:r>
              <a:rPr lang="en-US" sz="500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Masakan bersantan kental seperti gulai dan rendang</a:t>
            </a:r>
            <a:endParaRPr lang="en-US" sz="500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3636923" y="3165061"/>
            <a:ext cx="11014153" cy="4431421"/>
            <a:chOff x="0" y="0"/>
            <a:chExt cx="2900847" cy="1167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900847" cy="1167123"/>
            </a:xfrm>
            <a:custGeom>
              <a:avLst/>
              <a:gdLst/>
              <a:ahLst/>
              <a:cxnLst/>
              <a:rect l="l" t="t" r="r" b="b"/>
              <a:pathLst>
                <a:path w="2900847" h="1167123">
                  <a:moveTo>
                    <a:pt x="35848" y="0"/>
                  </a:moveTo>
                  <a:lnTo>
                    <a:pt x="2864999" y="0"/>
                  </a:lnTo>
                  <a:cubicBezTo>
                    <a:pt x="2884797" y="0"/>
                    <a:pt x="2900847" y="16050"/>
                    <a:pt x="2900847" y="35848"/>
                  </a:cubicBezTo>
                  <a:lnTo>
                    <a:pt x="2900847" y="1131275"/>
                  </a:lnTo>
                  <a:cubicBezTo>
                    <a:pt x="2900847" y="1151073"/>
                    <a:pt x="2884797" y="1167123"/>
                    <a:pt x="2864999" y="1167123"/>
                  </a:cubicBezTo>
                  <a:lnTo>
                    <a:pt x="35848" y="1167123"/>
                  </a:lnTo>
                  <a:cubicBezTo>
                    <a:pt x="16050" y="1167123"/>
                    <a:pt x="0" y="1151073"/>
                    <a:pt x="0" y="1131275"/>
                  </a:cubicBezTo>
                  <a:lnTo>
                    <a:pt x="0" y="35848"/>
                  </a:lnTo>
                  <a:cubicBezTo>
                    <a:pt x="0" y="16050"/>
                    <a:pt x="16050" y="0"/>
                    <a:pt x="35848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900847" cy="1205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20641">
            <a:off x="-1356916" y="4369836"/>
            <a:ext cx="6579259" cy="8376371"/>
          </a:xfrm>
          <a:custGeom>
            <a:avLst/>
            <a:gdLst/>
            <a:ahLst/>
            <a:cxnLst/>
            <a:rect l="l" t="t" r="r" b="b"/>
            <a:pathLst>
              <a:path w="6579259" h="8376371">
                <a:moveTo>
                  <a:pt x="0" y="0"/>
                </a:moveTo>
                <a:lnTo>
                  <a:pt x="6579259" y="0"/>
                </a:lnTo>
                <a:lnTo>
                  <a:pt x="6579259" y="8376371"/>
                </a:lnTo>
                <a:lnTo>
                  <a:pt x="0" y="8376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416516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0" y="0"/>
                </a:moveTo>
                <a:lnTo>
                  <a:pt x="5436624" y="0"/>
                </a:lnTo>
                <a:lnTo>
                  <a:pt x="5436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9218187" y="6846400"/>
            <a:ext cx="2622113" cy="2766702"/>
          </a:xfrm>
          <a:custGeom>
            <a:avLst/>
            <a:gdLst/>
            <a:ahLst/>
            <a:cxnLst/>
            <a:rect l="l" t="t" r="r" b="b"/>
            <a:pathLst>
              <a:path w="2622113" h="2766702">
                <a:moveTo>
                  <a:pt x="2622113" y="0"/>
                </a:moveTo>
                <a:lnTo>
                  <a:pt x="0" y="0"/>
                </a:lnTo>
                <a:lnTo>
                  <a:pt x="0" y="2766702"/>
                </a:lnTo>
                <a:lnTo>
                  <a:pt x="2622113" y="2766702"/>
                </a:lnTo>
                <a:lnTo>
                  <a:pt x="26221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815180" y="7026534"/>
            <a:ext cx="1365834" cy="1441150"/>
          </a:xfrm>
          <a:custGeom>
            <a:avLst/>
            <a:gdLst/>
            <a:ahLst/>
            <a:cxnLst/>
            <a:rect l="l" t="t" r="r" b="b"/>
            <a:pathLst>
              <a:path w="1365834" h="1441150">
                <a:moveTo>
                  <a:pt x="0" y="0"/>
                </a:moveTo>
                <a:lnTo>
                  <a:pt x="1365835" y="0"/>
                </a:lnTo>
                <a:lnTo>
                  <a:pt x="1365835" y="1441150"/>
                </a:lnTo>
                <a:lnTo>
                  <a:pt x="0" y="14411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4020108" y="3962400"/>
            <a:ext cx="10247784" cy="228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5"/>
              </a:lnSpc>
              <a:spcBef>
                <a:spcPct val="0"/>
              </a:spcBef>
            </a:pPr>
            <a:r>
              <a:rPr lang="en-US" sz="3645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Rekomendasi protein hewani untuk DM: 1–1,2 g/kg BB/hari total protein</a:t>
            </a:r>
            <a:endParaRPr lang="en-US" sz="3645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4375"/>
              </a:lnSpc>
              <a:spcBef>
                <a:spcPct val="0"/>
              </a:spcBef>
            </a:pPr>
            <a:r>
              <a:rPr lang="en-US" sz="3645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Daging merah maksimal: ~90 gram (3 oz) per sajian, tidak lebih dari 2–3 kali/minggu</a:t>
            </a:r>
            <a:endParaRPr lang="en-US" sz="3645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094295" y="659986"/>
            <a:ext cx="10247784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BATASI PORSI DAGING</a:t>
            </a:r>
            <a:endParaRPr lang="en-US" sz="70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453567" y="3165061"/>
            <a:ext cx="15324456" cy="4431421"/>
            <a:chOff x="0" y="0"/>
            <a:chExt cx="4036071" cy="1167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6071" cy="1167123"/>
            </a:xfrm>
            <a:custGeom>
              <a:avLst/>
              <a:gdLst/>
              <a:ahLst/>
              <a:cxnLst/>
              <a:rect l="l" t="t" r="r" b="b"/>
              <a:pathLst>
                <a:path w="4036071" h="1167123">
                  <a:moveTo>
                    <a:pt x="25765" y="0"/>
                  </a:moveTo>
                  <a:lnTo>
                    <a:pt x="4010306" y="0"/>
                  </a:lnTo>
                  <a:cubicBezTo>
                    <a:pt x="4017139" y="0"/>
                    <a:pt x="4023692" y="2715"/>
                    <a:pt x="4028524" y="7546"/>
                  </a:cubicBezTo>
                  <a:cubicBezTo>
                    <a:pt x="4033356" y="12378"/>
                    <a:pt x="4036071" y="18932"/>
                    <a:pt x="4036071" y="25765"/>
                  </a:cubicBezTo>
                  <a:lnTo>
                    <a:pt x="4036071" y="1141358"/>
                  </a:lnTo>
                  <a:cubicBezTo>
                    <a:pt x="4036071" y="1155588"/>
                    <a:pt x="4024535" y="1167123"/>
                    <a:pt x="4010306" y="1167123"/>
                  </a:cubicBezTo>
                  <a:lnTo>
                    <a:pt x="25765" y="1167123"/>
                  </a:lnTo>
                  <a:cubicBezTo>
                    <a:pt x="11535" y="1167123"/>
                    <a:pt x="0" y="1155588"/>
                    <a:pt x="0" y="1141358"/>
                  </a:cubicBezTo>
                  <a:lnTo>
                    <a:pt x="0" y="25765"/>
                  </a:lnTo>
                  <a:cubicBezTo>
                    <a:pt x="0" y="11535"/>
                    <a:pt x="11535" y="0"/>
                    <a:pt x="25765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36071" cy="1205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1028700" y="6072809"/>
            <a:ext cx="1636540" cy="1726783"/>
          </a:xfrm>
          <a:custGeom>
            <a:avLst/>
            <a:gdLst/>
            <a:ahLst/>
            <a:cxnLst/>
            <a:rect l="l" t="t" r="r" b="b"/>
            <a:pathLst>
              <a:path w="1636540" h="1726783">
                <a:moveTo>
                  <a:pt x="1636540" y="0"/>
                </a:moveTo>
                <a:lnTo>
                  <a:pt x="0" y="0"/>
                </a:lnTo>
                <a:lnTo>
                  <a:pt x="0" y="1726783"/>
                </a:lnTo>
                <a:lnTo>
                  <a:pt x="1636540" y="1726783"/>
                </a:lnTo>
                <a:lnTo>
                  <a:pt x="163654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776185" y="5635511"/>
            <a:ext cx="4003676" cy="4328163"/>
          </a:xfrm>
          <a:custGeom>
            <a:avLst/>
            <a:gdLst/>
            <a:ahLst/>
            <a:cxnLst/>
            <a:rect l="l" t="t" r="r" b="b"/>
            <a:pathLst>
              <a:path w="4003676" h="4328163">
                <a:moveTo>
                  <a:pt x="0" y="0"/>
                </a:moveTo>
                <a:lnTo>
                  <a:pt x="4003676" y="0"/>
                </a:lnTo>
                <a:lnTo>
                  <a:pt x="4003676" y="4328163"/>
                </a:lnTo>
                <a:lnTo>
                  <a:pt x="0" y="432816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8700" y="793336"/>
            <a:ext cx="16230600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PERHATIKAN LAUK DAN KARBOHIDRAT PENDAMPING</a:t>
            </a:r>
            <a:endParaRPr lang="en-US" sz="70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2309091" y="3656552"/>
            <a:ext cx="12991342" cy="25154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5"/>
              </a:lnSpc>
              <a:spcBef>
                <a:spcPct val="0"/>
              </a:spcBef>
            </a:pPr>
            <a:r>
              <a:rPr lang="en-US" sz="402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• Sajikan dengan sayur tinggi serat (tumis bayam, labu, dll)</a:t>
            </a:r>
            <a:endParaRPr lang="en-US" sz="402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4825"/>
              </a:lnSpc>
              <a:spcBef>
                <a:spcPct val="0"/>
              </a:spcBef>
            </a:pPr>
            <a:r>
              <a:rPr lang="en-US" sz="402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Gunakan karbohidrat kompleks: nasi merah, ubi kukus, kentang rebus (bukan goreng)</a:t>
            </a:r>
            <a:endParaRPr lang="en-US" sz="402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4825"/>
              </a:lnSpc>
              <a:spcBef>
                <a:spcPct val="0"/>
              </a:spcBef>
            </a:pPr>
            <a:r>
              <a:rPr lang="en-US" sz="402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Hindari nasi putih dalam porsi besar saat makan daging</a:t>
            </a:r>
            <a:endParaRPr lang="en-US" sz="402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1028700" y="2561584"/>
            <a:ext cx="15192281" cy="5554138"/>
            <a:chOff x="0" y="0"/>
            <a:chExt cx="4001259" cy="14628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01259" cy="1462818"/>
            </a:xfrm>
            <a:custGeom>
              <a:avLst/>
              <a:gdLst/>
              <a:ahLst/>
              <a:cxnLst/>
              <a:rect l="l" t="t" r="r" b="b"/>
              <a:pathLst>
                <a:path w="4001259" h="1462818">
                  <a:moveTo>
                    <a:pt x="25989" y="0"/>
                  </a:moveTo>
                  <a:lnTo>
                    <a:pt x="3975270" y="0"/>
                  </a:lnTo>
                  <a:cubicBezTo>
                    <a:pt x="3982163" y="0"/>
                    <a:pt x="3988773" y="2738"/>
                    <a:pt x="3993647" y="7612"/>
                  </a:cubicBezTo>
                  <a:cubicBezTo>
                    <a:pt x="3998521" y="12486"/>
                    <a:pt x="4001259" y="19097"/>
                    <a:pt x="4001259" y="25989"/>
                  </a:cubicBezTo>
                  <a:lnTo>
                    <a:pt x="4001259" y="1436829"/>
                  </a:lnTo>
                  <a:cubicBezTo>
                    <a:pt x="4001259" y="1443722"/>
                    <a:pt x="3998521" y="1450332"/>
                    <a:pt x="3993647" y="1455206"/>
                  </a:cubicBezTo>
                  <a:cubicBezTo>
                    <a:pt x="3988773" y="1460080"/>
                    <a:pt x="3982163" y="1462818"/>
                    <a:pt x="3975270" y="1462818"/>
                  </a:cubicBezTo>
                  <a:lnTo>
                    <a:pt x="25989" y="1462818"/>
                  </a:lnTo>
                  <a:cubicBezTo>
                    <a:pt x="19097" y="1462818"/>
                    <a:pt x="12486" y="1460080"/>
                    <a:pt x="7612" y="1455206"/>
                  </a:cubicBezTo>
                  <a:cubicBezTo>
                    <a:pt x="2738" y="1450332"/>
                    <a:pt x="0" y="1443722"/>
                    <a:pt x="0" y="1436829"/>
                  </a:cubicBezTo>
                  <a:lnTo>
                    <a:pt x="0" y="25989"/>
                  </a:lnTo>
                  <a:cubicBezTo>
                    <a:pt x="0" y="19097"/>
                    <a:pt x="2738" y="12486"/>
                    <a:pt x="7612" y="7612"/>
                  </a:cubicBezTo>
                  <a:cubicBezTo>
                    <a:pt x="12486" y="2738"/>
                    <a:pt x="19097" y="0"/>
                    <a:pt x="25989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001259" cy="15009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372122" y="3889786"/>
            <a:ext cx="5092929" cy="4315673"/>
          </a:xfrm>
          <a:custGeom>
            <a:avLst/>
            <a:gdLst/>
            <a:ahLst/>
            <a:cxnLst/>
            <a:rect l="l" t="t" r="r" b="b"/>
            <a:pathLst>
              <a:path w="5092929" h="4315673">
                <a:moveTo>
                  <a:pt x="0" y="0"/>
                </a:moveTo>
                <a:lnTo>
                  <a:pt x="5092929" y="0"/>
                </a:lnTo>
                <a:lnTo>
                  <a:pt x="5092929" y="4315674"/>
                </a:lnTo>
                <a:lnTo>
                  <a:pt x="0" y="43156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6308562" y="6977062"/>
            <a:ext cx="2162018" cy="2281238"/>
          </a:xfrm>
          <a:custGeom>
            <a:avLst/>
            <a:gdLst/>
            <a:ahLst/>
            <a:cxnLst/>
            <a:rect l="l" t="t" r="r" b="b"/>
            <a:pathLst>
              <a:path w="2162018" h="2281238">
                <a:moveTo>
                  <a:pt x="2162018" y="0"/>
                </a:moveTo>
                <a:lnTo>
                  <a:pt x="0" y="0"/>
                </a:lnTo>
                <a:lnTo>
                  <a:pt x="0" y="2281238"/>
                </a:lnTo>
                <a:lnTo>
                  <a:pt x="2162018" y="2281238"/>
                </a:lnTo>
                <a:lnTo>
                  <a:pt x="2162018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648307" y="5896679"/>
            <a:ext cx="5236501" cy="5660906"/>
          </a:xfrm>
          <a:custGeom>
            <a:avLst/>
            <a:gdLst/>
            <a:ahLst/>
            <a:cxnLst/>
            <a:rect l="l" t="t" r="r" b="b"/>
            <a:pathLst>
              <a:path w="5236501" h="5660906">
                <a:moveTo>
                  <a:pt x="0" y="0"/>
                </a:moveTo>
                <a:lnTo>
                  <a:pt x="5236501" y="0"/>
                </a:lnTo>
                <a:lnTo>
                  <a:pt x="5236501" y="5660905"/>
                </a:lnTo>
                <a:lnTo>
                  <a:pt x="0" y="56609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352731" y="6764527"/>
            <a:ext cx="1045935" cy="1103611"/>
          </a:xfrm>
          <a:custGeom>
            <a:avLst/>
            <a:gdLst/>
            <a:ahLst/>
            <a:cxnLst/>
            <a:rect l="l" t="t" r="r" b="b"/>
            <a:pathLst>
              <a:path w="1045935" h="1103611">
                <a:moveTo>
                  <a:pt x="0" y="0"/>
                </a:moveTo>
                <a:lnTo>
                  <a:pt x="1045935" y="0"/>
                </a:lnTo>
                <a:lnTo>
                  <a:pt x="1045935" y="1103611"/>
                </a:lnTo>
                <a:lnTo>
                  <a:pt x="0" y="110361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942231" y="369152"/>
            <a:ext cx="16230600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KURANGI GARAM DAN GULA TAMBAHAN</a:t>
            </a:r>
            <a:endParaRPr lang="en-US" sz="7000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148824" y="3413400"/>
            <a:ext cx="13817413" cy="25202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45"/>
              </a:lnSpc>
              <a:spcBef>
                <a:spcPct val="0"/>
              </a:spcBef>
            </a:pPr>
            <a:r>
              <a:rPr lang="en-US" sz="529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• Batasi garam maksimal &lt;5 gram/hari</a:t>
            </a:r>
            <a:endParaRPr lang="en-US" sz="529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6345"/>
              </a:lnSpc>
              <a:spcBef>
                <a:spcPct val="0"/>
              </a:spcBef>
            </a:pPr>
            <a:r>
              <a:rPr lang="en-US" sz="5290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• Jangan tambahkan gula pada masakan daging (misal semur manis)</a:t>
            </a:r>
            <a:endParaRPr lang="en-US" sz="5290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F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717623" y="-2325959"/>
            <a:ext cx="19723247" cy="11726367"/>
          </a:xfrm>
          <a:custGeom>
            <a:avLst/>
            <a:gdLst/>
            <a:ahLst/>
            <a:cxnLst/>
            <a:rect l="l" t="t" r="r" b="b"/>
            <a:pathLst>
              <a:path w="19723247" h="11726367">
                <a:moveTo>
                  <a:pt x="0" y="0"/>
                </a:moveTo>
                <a:lnTo>
                  <a:pt x="19723246" y="0"/>
                </a:lnTo>
                <a:lnTo>
                  <a:pt x="19723246" y="11726367"/>
                </a:lnTo>
                <a:lnTo>
                  <a:pt x="0" y="11726367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alphaModFix amt="40000"/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 rot="0">
            <a:off x="2313044" y="3165061"/>
            <a:ext cx="14946256" cy="4431421"/>
            <a:chOff x="0" y="0"/>
            <a:chExt cx="3936462" cy="11671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936462" cy="1167123"/>
            </a:xfrm>
            <a:custGeom>
              <a:avLst/>
              <a:gdLst/>
              <a:ahLst/>
              <a:cxnLst/>
              <a:rect l="l" t="t" r="r" b="b"/>
              <a:pathLst>
                <a:path w="3936462" h="1167123">
                  <a:moveTo>
                    <a:pt x="26417" y="0"/>
                  </a:moveTo>
                  <a:lnTo>
                    <a:pt x="3910045" y="0"/>
                  </a:lnTo>
                  <a:cubicBezTo>
                    <a:pt x="3917052" y="0"/>
                    <a:pt x="3923771" y="2783"/>
                    <a:pt x="3928725" y="7737"/>
                  </a:cubicBezTo>
                  <a:cubicBezTo>
                    <a:pt x="3933679" y="12692"/>
                    <a:pt x="3936462" y="19411"/>
                    <a:pt x="3936462" y="26417"/>
                  </a:cubicBezTo>
                  <a:lnTo>
                    <a:pt x="3936462" y="1140706"/>
                  </a:lnTo>
                  <a:cubicBezTo>
                    <a:pt x="3936462" y="1147712"/>
                    <a:pt x="3933679" y="1154432"/>
                    <a:pt x="3928725" y="1159386"/>
                  </a:cubicBezTo>
                  <a:cubicBezTo>
                    <a:pt x="3923771" y="1164340"/>
                    <a:pt x="3917052" y="1167123"/>
                    <a:pt x="3910045" y="1167123"/>
                  </a:cubicBezTo>
                  <a:lnTo>
                    <a:pt x="26417" y="1167123"/>
                  </a:lnTo>
                  <a:cubicBezTo>
                    <a:pt x="19411" y="1167123"/>
                    <a:pt x="12692" y="1164340"/>
                    <a:pt x="7737" y="1159386"/>
                  </a:cubicBezTo>
                  <a:cubicBezTo>
                    <a:pt x="2783" y="1154432"/>
                    <a:pt x="0" y="1147712"/>
                    <a:pt x="0" y="1140706"/>
                  </a:cubicBezTo>
                  <a:lnTo>
                    <a:pt x="0" y="26417"/>
                  </a:lnTo>
                  <a:cubicBezTo>
                    <a:pt x="0" y="19411"/>
                    <a:pt x="2783" y="12692"/>
                    <a:pt x="7737" y="7737"/>
                  </a:cubicBezTo>
                  <a:cubicBezTo>
                    <a:pt x="12692" y="2783"/>
                    <a:pt x="19411" y="0"/>
                    <a:pt x="26417" y="0"/>
                  </a:cubicBezTo>
                  <a:close/>
                </a:path>
              </a:pathLst>
            </a:custGeom>
            <a:solidFill>
              <a:srgbClr val="FFFFFF"/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936462" cy="12052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</a:pPr>
            </a:p>
          </p:txBody>
        </p:sp>
      </p:grpSp>
      <p:sp>
        <p:nvSpPr>
          <p:cNvPr id="6" name="Freeform 6"/>
          <p:cNvSpPr/>
          <p:nvPr/>
        </p:nvSpPr>
        <p:spPr>
          <a:xfrm>
            <a:off x="-521845" y="6882566"/>
            <a:ext cx="19331690" cy="3689131"/>
          </a:xfrm>
          <a:custGeom>
            <a:avLst/>
            <a:gdLst/>
            <a:ahLst/>
            <a:cxnLst/>
            <a:rect l="l" t="t" r="r" b="b"/>
            <a:pathLst>
              <a:path w="19331690" h="3689131">
                <a:moveTo>
                  <a:pt x="0" y="0"/>
                </a:moveTo>
                <a:lnTo>
                  <a:pt x="19331690" y="0"/>
                </a:lnTo>
                <a:lnTo>
                  <a:pt x="19331690" y="3689131"/>
                </a:lnTo>
                <a:lnTo>
                  <a:pt x="0" y="36891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1120641">
            <a:off x="-2896310" y="4538946"/>
            <a:ext cx="6579259" cy="8376371"/>
          </a:xfrm>
          <a:custGeom>
            <a:avLst/>
            <a:gdLst/>
            <a:ahLst/>
            <a:cxnLst/>
            <a:rect l="l" t="t" r="r" b="b"/>
            <a:pathLst>
              <a:path w="6579259" h="8376371">
                <a:moveTo>
                  <a:pt x="0" y="0"/>
                </a:moveTo>
                <a:lnTo>
                  <a:pt x="6579259" y="0"/>
                </a:lnTo>
                <a:lnTo>
                  <a:pt x="6579259" y="8376371"/>
                </a:lnTo>
                <a:lnTo>
                  <a:pt x="0" y="837637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971105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0" y="0"/>
                </a:moveTo>
                <a:lnTo>
                  <a:pt x="8672253" y="0"/>
                </a:lnTo>
                <a:lnTo>
                  <a:pt x="8672253" y="1752518"/>
                </a:lnTo>
                <a:lnTo>
                  <a:pt x="0" y="17525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630587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0" y="0"/>
                </a:moveTo>
                <a:lnTo>
                  <a:pt x="6672449" y="0"/>
                </a:lnTo>
                <a:lnTo>
                  <a:pt x="6672449" y="2110162"/>
                </a:lnTo>
                <a:lnTo>
                  <a:pt x="0" y="211016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-1416516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0" y="0"/>
                </a:moveTo>
                <a:lnTo>
                  <a:pt x="5436624" y="0"/>
                </a:lnTo>
                <a:lnTo>
                  <a:pt x="543662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14267892" y="-577575"/>
            <a:ext cx="5436624" cy="4114800"/>
          </a:xfrm>
          <a:custGeom>
            <a:avLst/>
            <a:gdLst/>
            <a:ahLst/>
            <a:cxnLst/>
            <a:rect l="l" t="t" r="r" b="b"/>
            <a:pathLst>
              <a:path w="5436624" h="4114800">
                <a:moveTo>
                  <a:pt x="5436624" y="0"/>
                </a:moveTo>
                <a:lnTo>
                  <a:pt x="0" y="0"/>
                </a:lnTo>
                <a:lnTo>
                  <a:pt x="0" y="4114800"/>
                </a:lnTo>
                <a:lnTo>
                  <a:pt x="5436624" y="4114800"/>
                </a:lnTo>
                <a:lnTo>
                  <a:pt x="5436624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9786172" y="7174670"/>
            <a:ext cx="2622113" cy="2766702"/>
          </a:xfrm>
          <a:custGeom>
            <a:avLst/>
            <a:gdLst/>
            <a:ahLst/>
            <a:cxnLst/>
            <a:rect l="l" t="t" r="r" b="b"/>
            <a:pathLst>
              <a:path w="2622113" h="2766702">
                <a:moveTo>
                  <a:pt x="2622113" y="0"/>
                </a:moveTo>
                <a:lnTo>
                  <a:pt x="0" y="0"/>
                </a:lnTo>
                <a:lnTo>
                  <a:pt x="0" y="2766703"/>
                </a:lnTo>
                <a:lnTo>
                  <a:pt x="2622113" y="2766703"/>
                </a:lnTo>
                <a:lnTo>
                  <a:pt x="2622113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586852" y="8736843"/>
            <a:ext cx="8672253" cy="1752518"/>
          </a:xfrm>
          <a:custGeom>
            <a:avLst/>
            <a:gdLst/>
            <a:ahLst/>
            <a:cxnLst/>
            <a:rect l="l" t="t" r="r" b="b"/>
            <a:pathLst>
              <a:path w="8672253" h="1752518">
                <a:moveTo>
                  <a:pt x="8672253" y="0"/>
                </a:moveTo>
                <a:lnTo>
                  <a:pt x="0" y="0"/>
                </a:lnTo>
                <a:lnTo>
                  <a:pt x="0" y="1752518"/>
                </a:lnTo>
                <a:lnTo>
                  <a:pt x="8672253" y="1752518"/>
                </a:lnTo>
                <a:lnTo>
                  <a:pt x="8672253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 flipH="1">
            <a:off x="12246138" y="8558021"/>
            <a:ext cx="6672448" cy="2110162"/>
          </a:xfrm>
          <a:custGeom>
            <a:avLst/>
            <a:gdLst/>
            <a:ahLst/>
            <a:cxnLst/>
            <a:rect l="l" t="t" r="r" b="b"/>
            <a:pathLst>
              <a:path w="6672448" h="2110162">
                <a:moveTo>
                  <a:pt x="6672449" y="0"/>
                </a:moveTo>
                <a:lnTo>
                  <a:pt x="0" y="0"/>
                </a:lnTo>
                <a:lnTo>
                  <a:pt x="0" y="2110162"/>
                </a:lnTo>
                <a:lnTo>
                  <a:pt x="6672449" y="2110162"/>
                </a:lnTo>
                <a:lnTo>
                  <a:pt x="6672449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635632" y="7596482"/>
            <a:ext cx="1365834" cy="1441150"/>
          </a:xfrm>
          <a:custGeom>
            <a:avLst/>
            <a:gdLst/>
            <a:ahLst/>
            <a:cxnLst/>
            <a:rect l="l" t="t" r="r" b="b"/>
            <a:pathLst>
              <a:path w="1365834" h="1441150">
                <a:moveTo>
                  <a:pt x="0" y="0"/>
                </a:moveTo>
                <a:lnTo>
                  <a:pt x="1365834" y="0"/>
                </a:lnTo>
                <a:lnTo>
                  <a:pt x="1365834" y="1441149"/>
                </a:lnTo>
                <a:lnTo>
                  <a:pt x="0" y="14411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2561498" y="478022"/>
            <a:ext cx="13165005" cy="26870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15"/>
              </a:lnSpc>
              <a:spcBef>
                <a:spcPct val="0"/>
              </a:spcBef>
            </a:pPr>
            <a:r>
              <a:rPr lang="en-US" sz="5675">
                <a:solidFill>
                  <a:srgbClr val="623927"/>
                </a:solidFill>
                <a:latin typeface="Kaftus"/>
                <a:ea typeface="Kaftus"/>
                <a:cs typeface="Kaftus"/>
                <a:sym typeface="Kaftus"/>
              </a:rPr>
              <a:t>CONTOH OLAHAN DAGING QURBAN YANG AMAN UNTUK PENDERITA DM</a:t>
            </a:r>
            <a:endParaRPr lang="en-US" sz="5675">
              <a:solidFill>
                <a:srgbClr val="623927"/>
              </a:solidFill>
              <a:latin typeface="Kaftus"/>
              <a:ea typeface="Kaftus"/>
              <a:cs typeface="Kaftus"/>
              <a:sym typeface="Kaftu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509341" y="3752154"/>
            <a:ext cx="14553663" cy="2506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5"/>
              </a:lnSpc>
            </a:pPr>
            <a:r>
              <a:rPr lang="en-US" sz="3800" spc="34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1. Sate panggang tanpa bumbu kacang, disajikan dengan sayur rebus</a:t>
            </a:r>
            <a:endParaRPr lang="en-US" sz="3800" spc="34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6575"/>
              </a:lnSpc>
            </a:pPr>
            <a:r>
              <a:rPr lang="en-US" sz="3800" spc="34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2. Sup daging tanpa lemak, tanpa santan, dengan sayuran</a:t>
            </a:r>
            <a:endParaRPr lang="en-US" sz="3800" spc="34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  <a:p>
            <a:pPr algn="ctr">
              <a:lnSpc>
                <a:spcPts val="6575"/>
              </a:lnSpc>
            </a:pPr>
            <a:r>
              <a:rPr lang="en-US" sz="3800" spc="34">
                <a:solidFill>
                  <a:srgbClr val="623927"/>
                </a:solidFill>
                <a:latin typeface="Jua" charset="-127"/>
                <a:ea typeface="Jua" charset="-127"/>
                <a:cs typeface="Jua" charset="-127"/>
                <a:sym typeface="Jua" charset="-127"/>
              </a:rPr>
              <a:t> 3. Tumis daging tanpa minyak berlebih, disajikan dengan nasi merah</a:t>
            </a:r>
            <a:endParaRPr lang="en-US" sz="3800" spc="34">
              <a:solidFill>
                <a:srgbClr val="623927"/>
              </a:solidFill>
              <a:latin typeface="Jua" charset="-127"/>
              <a:ea typeface="Jua" charset="-127"/>
              <a:cs typeface="Jua" charset="-127"/>
              <a:sym typeface="Jua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1819</Words>
  <Application>WPS Presentation</Application>
  <PresentationFormat>On-screen Show (4:3)</PresentationFormat>
  <Paragraphs>64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SimSun</vt:lpstr>
      <vt:lpstr>Wingdings</vt:lpstr>
      <vt:lpstr>Jua</vt:lpstr>
      <vt:lpstr>Kaftus</vt:lpstr>
      <vt:lpstr>Arial</vt:lpstr>
      <vt:lpstr>Microsoft YaHei</vt:lpstr>
      <vt:lpstr>汉仪旗黑</vt:lpstr>
      <vt:lpstr>Arial Unicode MS</vt:lpstr>
      <vt:lpstr>Calibri</vt:lpstr>
      <vt:lpstr>Helvetica Neue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MENGOLAH DAGING HEWAN QURBAN</dc:title>
  <dc:creator/>
  <cp:lastModifiedBy>xApple</cp:lastModifiedBy>
  <cp:revision>2</cp:revision>
  <dcterms:created xsi:type="dcterms:W3CDTF">2025-05-19T09:56:54Z</dcterms:created>
  <dcterms:modified xsi:type="dcterms:W3CDTF">2025-05-19T09:56:54Z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FEA59B91B1469BE161002B6852C20B3A_43</vt:lpwstr>
  </property>
  <property fmtid="{D5CDD505-2E9C-101B-9397-08002B2CF9AE}" pid="3" name="KSOProductBuildVer">
    <vt:lpwstr>1033-6.14.0.8718</vt:lpwstr>
  </property>
</Properties>
</file>